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326" r:id="rId4"/>
    <p:sldId id="372" r:id="rId5"/>
    <p:sldId id="375" r:id="rId6"/>
    <p:sldId id="371" r:id="rId7"/>
    <p:sldId id="373" r:id="rId8"/>
    <p:sldId id="374" r:id="rId9"/>
    <p:sldId id="368" r:id="rId10"/>
    <p:sldId id="369" r:id="rId11"/>
    <p:sldId id="376" r:id="rId12"/>
  </p:sldIdLst>
  <p:sldSz cx="12192000" cy="6858000"/>
  <p:notesSz cx="6858000" cy="9144000"/>
  <p:embeddedFontLst>
    <p:embeddedFont>
      <p:font typeface="CSongGB18030C-Light" panose="020A0304000101010101" pitchFamily="18" charset="-122"/>
      <p:regular r:id="rId14"/>
    </p:embeddedFont>
    <p:embeddedFont>
      <p:font typeface="DengXian" panose="02010600030101010101" pitchFamily="2" charset="-122"/>
      <p:regular r:id="rId15"/>
      <p:bold r:id="rId16"/>
    </p:embeddedFont>
    <p:embeddedFont>
      <p:font typeface="나눔스퀘어" panose="020B0600000101010101" pitchFamily="50" charset="-127"/>
      <p:regular r:id="rId17"/>
    </p:embeddedFont>
    <p:embeddedFont>
      <p:font typeface="나눔스퀘어라운드 Regular" panose="020B0600000101010101" pitchFamily="50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145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daf57a72db43f7c6" providerId="LiveId" clId="{EDF2FE59-C245-4966-9E17-306DF2FC2FF2}"/>
    <pc:docChg chg="undo custSel addSld delSld modSld">
      <pc:chgData name="" userId="daf57a72db43f7c6" providerId="LiveId" clId="{EDF2FE59-C245-4966-9E17-306DF2FC2FF2}" dt="2021-08-06T02:35:20.003" v="5815" actId="1076"/>
      <pc:docMkLst>
        <pc:docMk/>
      </pc:docMkLst>
      <pc:sldChg chg="addSp delSp modSp">
        <pc:chgData name="" userId="daf57a72db43f7c6" providerId="LiveId" clId="{EDF2FE59-C245-4966-9E17-306DF2FC2FF2}" dt="2021-08-06T00:24:15.005" v="49"/>
        <pc:sldMkLst>
          <pc:docMk/>
          <pc:sldMk cId="2194050810" sldId="256"/>
        </pc:sldMkLst>
        <pc:spChg chg="mod">
          <ac:chgData name="" userId="daf57a72db43f7c6" providerId="LiveId" clId="{EDF2FE59-C245-4966-9E17-306DF2FC2FF2}" dt="2021-08-06T00:08:36.643" v="35"/>
          <ac:spMkLst>
            <pc:docMk/>
            <pc:sldMk cId="2194050810" sldId="256"/>
            <ac:spMk id="3" creationId="{4CD41D5A-9FDF-4607-AA61-E13346A301EE}"/>
          </ac:spMkLst>
        </pc:spChg>
        <pc:spChg chg="add del">
          <ac:chgData name="" userId="daf57a72db43f7c6" providerId="LiveId" clId="{EDF2FE59-C245-4966-9E17-306DF2FC2FF2}" dt="2021-08-06T00:24:15.005" v="49"/>
          <ac:spMkLst>
            <pc:docMk/>
            <pc:sldMk cId="2194050810" sldId="256"/>
            <ac:spMk id="4" creationId="{301E9B88-E519-4966-94E7-AB70AC724DE9}"/>
          </ac:spMkLst>
        </pc:spChg>
      </pc:sldChg>
      <pc:sldChg chg="addSp delSp modSp add">
        <pc:chgData name="" userId="daf57a72db43f7c6" providerId="LiveId" clId="{EDF2FE59-C245-4966-9E17-306DF2FC2FF2}" dt="2021-08-06T00:52:29.102" v="2106" actId="113"/>
        <pc:sldMkLst>
          <pc:docMk/>
          <pc:sldMk cId="2047233397" sldId="326"/>
        </pc:sldMkLst>
        <pc:spChg chg="del mod">
          <ac:chgData name="" userId="daf57a72db43f7c6" providerId="LiveId" clId="{EDF2FE59-C245-4966-9E17-306DF2FC2FF2}" dt="2021-08-06T00:46:55.925" v="1410"/>
          <ac:spMkLst>
            <pc:docMk/>
            <pc:sldMk cId="2047233397" sldId="326"/>
            <ac:spMk id="3" creationId="{4BF5F16B-C0A7-497F-B761-D78EFEF61278}"/>
          </ac:spMkLst>
        </pc:spChg>
        <pc:spChg chg="add mod">
          <ac:chgData name="" userId="daf57a72db43f7c6" providerId="LiveId" clId="{EDF2FE59-C245-4966-9E17-306DF2FC2FF2}" dt="2021-08-06T00:52:29.102" v="2106" actId="113"/>
          <ac:spMkLst>
            <pc:docMk/>
            <pc:sldMk cId="2047233397" sldId="326"/>
            <ac:spMk id="8" creationId="{CB22FB21-C33D-45CD-B2C2-5D6DEBA33BBD}"/>
          </ac:spMkLst>
        </pc:spChg>
        <pc:spChg chg="del">
          <ac:chgData name="" userId="daf57a72db43f7c6" providerId="LiveId" clId="{EDF2FE59-C245-4966-9E17-306DF2FC2FF2}" dt="2021-08-06T00:46:58.092" v="1411" actId="478"/>
          <ac:spMkLst>
            <pc:docMk/>
            <pc:sldMk cId="2047233397" sldId="326"/>
            <ac:spMk id="9" creationId="{7E735A64-A5A6-45D1-9A7C-A5931495458F}"/>
          </ac:spMkLst>
        </pc:spChg>
        <pc:spChg chg="del">
          <ac:chgData name="" userId="daf57a72db43f7c6" providerId="LiveId" clId="{EDF2FE59-C245-4966-9E17-306DF2FC2FF2}" dt="2021-08-06T00:46:58.092" v="1411" actId="478"/>
          <ac:spMkLst>
            <pc:docMk/>
            <pc:sldMk cId="2047233397" sldId="326"/>
            <ac:spMk id="10" creationId="{0A22382F-9CC1-48B7-9F30-8DFC58B38820}"/>
          </ac:spMkLst>
        </pc:spChg>
        <pc:spChg chg="add mod">
          <ac:chgData name="" userId="daf57a72db43f7c6" providerId="LiveId" clId="{EDF2FE59-C245-4966-9E17-306DF2FC2FF2}" dt="2021-08-06T00:52:22.427" v="2104" actId="1076"/>
          <ac:spMkLst>
            <pc:docMk/>
            <pc:sldMk cId="2047233397" sldId="326"/>
            <ac:spMk id="13" creationId="{6319B00B-4697-41B4-AF7D-100185FABFF0}"/>
          </ac:spMkLst>
        </pc:spChg>
        <pc:spChg chg="mod">
          <ac:chgData name="" userId="daf57a72db43f7c6" providerId="LiveId" clId="{EDF2FE59-C245-4966-9E17-306DF2FC2FF2}" dt="2021-08-06T00:45:47.674" v="1343"/>
          <ac:spMkLst>
            <pc:docMk/>
            <pc:sldMk cId="2047233397" sldId="326"/>
            <ac:spMk id="17" creationId="{00000000-0000-0000-0000-000000000000}"/>
          </ac:spMkLst>
        </pc:spChg>
        <pc:spChg chg="mod">
          <ac:chgData name="" userId="daf57a72db43f7c6" providerId="LiveId" clId="{EDF2FE59-C245-4966-9E17-306DF2FC2FF2}" dt="2021-08-06T00:46:14.653" v="1406" actId="20577"/>
          <ac:spMkLst>
            <pc:docMk/>
            <pc:sldMk cId="2047233397" sldId="326"/>
            <ac:spMk id="18" creationId="{00000000-0000-0000-0000-000000000000}"/>
          </ac:spMkLst>
        </pc:spChg>
        <pc:grpChg chg="del">
          <ac:chgData name="" userId="daf57a72db43f7c6" providerId="LiveId" clId="{EDF2FE59-C245-4966-9E17-306DF2FC2FF2}" dt="2021-08-06T00:46:58.092" v="1411" actId="478"/>
          <ac:grpSpMkLst>
            <pc:docMk/>
            <pc:sldMk cId="2047233397" sldId="326"/>
            <ac:grpSpMk id="7" creationId="{DD9758C2-98FC-4CE3-9D57-E1158A6AE7A6}"/>
          </ac:grpSpMkLst>
        </pc:grpChg>
        <pc:picChg chg="del">
          <ac:chgData name="" userId="daf57a72db43f7c6" providerId="LiveId" clId="{EDF2FE59-C245-4966-9E17-306DF2FC2FF2}" dt="2021-08-06T00:46:58.092" v="1411" actId="478"/>
          <ac:picMkLst>
            <pc:docMk/>
            <pc:sldMk cId="2047233397" sldId="326"/>
            <ac:picMk id="2" creationId="{3BC2CB12-E9BF-4D2D-B572-3F4BD59785BB}"/>
          </ac:picMkLst>
        </pc:picChg>
        <pc:picChg chg="del">
          <ac:chgData name="" userId="daf57a72db43f7c6" providerId="LiveId" clId="{EDF2FE59-C245-4966-9E17-306DF2FC2FF2}" dt="2021-08-06T00:46:58.092" v="1411" actId="478"/>
          <ac:picMkLst>
            <pc:docMk/>
            <pc:sldMk cId="2047233397" sldId="326"/>
            <ac:picMk id="4" creationId="{D0701703-DC77-4709-999F-03EB07A27BD1}"/>
          </ac:picMkLst>
        </pc:picChg>
        <pc:picChg chg="del">
          <ac:chgData name="" userId="daf57a72db43f7c6" providerId="LiveId" clId="{EDF2FE59-C245-4966-9E17-306DF2FC2FF2}" dt="2021-08-06T00:46:58.092" v="1411" actId="478"/>
          <ac:picMkLst>
            <pc:docMk/>
            <pc:sldMk cId="2047233397" sldId="326"/>
            <ac:picMk id="5" creationId="{01E5782E-785E-4E41-AC73-DA4C09D55E02}"/>
          </ac:picMkLst>
        </pc:picChg>
        <pc:picChg chg="add mod">
          <ac:chgData name="" userId="daf57a72db43f7c6" providerId="LiveId" clId="{EDF2FE59-C245-4966-9E17-306DF2FC2FF2}" dt="2021-08-06T00:52:23.917" v="2105" actId="1076"/>
          <ac:picMkLst>
            <pc:docMk/>
            <pc:sldMk cId="2047233397" sldId="326"/>
            <ac:picMk id="12" creationId="{A707A4B2-25D0-461B-A737-8FA498E609D8}"/>
          </ac:picMkLst>
        </pc:picChg>
      </pc:sldChg>
    </pc:docChg>
  </pc:docChgLst>
  <pc:docChgLst>
    <pc:chgData userId="daf57a72db43f7c6" providerId="LiveId" clId="{E9B6A8C0-3128-4479-95FB-5BD4CC1D3838}"/>
    <pc:docChg chg="delSld modSld">
      <pc:chgData name="" userId="daf57a72db43f7c6" providerId="LiveId" clId="{E9B6A8C0-3128-4479-95FB-5BD4CC1D3838}" dt="2021-07-31T05:47:58.503" v="194" actId="2696"/>
      <pc:docMkLst>
        <pc:docMk/>
      </pc:docMkLst>
      <pc:sldChg chg="addSp modSp modAnim">
        <pc:chgData name="" userId="daf57a72db43f7c6" providerId="LiveId" clId="{E9B6A8C0-3128-4479-95FB-5BD4CC1D3838}" dt="2021-07-31T05:46:50.217" v="193" actId="20577"/>
        <pc:sldMkLst>
          <pc:docMk/>
          <pc:sldMk cId="2194050810" sldId="256"/>
        </pc:sldMkLst>
        <pc:spChg chg="add mod">
          <ac:chgData name="" userId="daf57a72db43f7c6" providerId="LiveId" clId="{E9B6A8C0-3128-4479-95FB-5BD4CC1D3838}" dt="2021-07-31T05:46:50.217" v="193" actId="20577"/>
          <ac:spMkLst>
            <pc:docMk/>
            <pc:sldMk cId="2194050810" sldId="256"/>
            <ac:spMk id="3" creationId="{4CD41D5A-9FDF-4607-AA61-E13346A301EE}"/>
          </ac:spMkLst>
        </pc:spChg>
        <pc:spChg chg="mod">
          <ac:chgData name="" userId="daf57a72db43f7c6" providerId="LiveId" clId="{E9B6A8C0-3128-4479-95FB-5BD4CC1D3838}" dt="2021-07-31T05:45:34.988" v="122" actId="1076"/>
          <ac:spMkLst>
            <pc:docMk/>
            <pc:sldMk cId="2194050810" sldId="256"/>
            <ac:spMk id="5" creationId="{00000000-0000-0000-0000-000000000000}"/>
          </ac:spMkLst>
        </pc:spChg>
        <pc:spChg chg="mod">
          <ac:chgData name="" userId="daf57a72db43f7c6" providerId="LiveId" clId="{E9B6A8C0-3128-4479-95FB-5BD4CC1D3838}" dt="2021-07-31T05:46:42.076" v="188" actId="1076"/>
          <ac:spMkLst>
            <pc:docMk/>
            <pc:sldMk cId="2194050810" sldId="256"/>
            <ac:spMk id="6" creationId="{00000000-0000-0000-0000-000000000000}"/>
          </ac:spMkLst>
        </pc:spChg>
        <pc:spChg chg="mod">
          <ac:chgData name="" userId="daf57a72db43f7c6" providerId="LiveId" clId="{E9B6A8C0-3128-4479-95FB-5BD4CC1D3838}" dt="2021-07-31T05:44:20.685" v="49" actId="1076"/>
          <ac:spMkLst>
            <pc:docMk/>
            <pc:sldMk cId="2194050810" sldId="256"/>
            <ac:spMk id="24" creationId="{00000000-0000-0000-0000-000000000000}"/>
          </ac:spMkLst>
        </pc:spChg>
      </pc:sldChg>
    </pc:docChg>
  </pc:docChgLst>
  <pc:docChgLst>
    <pc:chgData userId="daf57a72db43f7c6" providerId="LiveId" clId="{357AA7D3-144D-4BBB-8B44-F7EFC01B0B5A}"/>
    <pc:docChg chg="undo custSel addSld delSld modSld sldOrd modMainMaster">
      <pc:chgData name="" userId="daf57a72db43f7c6" providerId="LiveId" clId="{357AA7D3-144D-4BBB-8B44-F7EFC01B0B5A}" dt="2021-08-10T08:22:24.360" v="5952" actId="2711"/>
      <pc:docMkLst>
        <pc:docMk/>
      </pc:docMkLst>
      <pc:sldChg chg="modSp">
        <pc:chgData name="" userId="daf57a72db43f7c6" providerId="LiveId" clId="{357AA7D3-144D-4BBB-8B44-F7EFC01B0B5A}" dt="2021-08-10T08:22:24.360" v="5952" actId="2711"/>
        <pc:sldMkLst>
          <pc:docMk/>
          <pc:sldMk cId="2194050810" sldId="256"/>
        </pc:sldMkLst>
        <pc:spChg chg="mod">
          <ac:chgData name="" userId="daf57a72db43f7c6" providerId="LiveId" clId="{357AA7D3-144D-4BBB-8B44-F7EFC01B0B5A}" dt="2021-08-10T08:22:24.360" v="5952" actId="2711"/>
          <ac:spMkLst>
            <pc:docMk/>
            <pc:sldMk cId="2194050810" sldId="256"/>
            <ac:spMk id="2" creationId="{00000000-0000-0000-0000-000000000000}"/>
          </ac:spMkLst>
        </pc:spChg>
        <pc:spChg chg="mod">
          <ac:chgData name="" userId="daf57a72db43f7c6" providerId="LiveId" clId="{357AA7D3-144D-4BBB-8B44-F7EFC01B0B5A}" dt="2021-08-10T08:22:24.360" v="5952" actId="2711"/>
          <ac:spMkLst>
            <pc:docMk/>
            <pc:sldMk cId="2194050810" sldId="256"/>
            <ac:spMk id="3" creationId="{4CD41D5A-9FDF-4607-AA61-E13346A301EE}"/>
          </ac:spMkLst>
        </pc:spChg>
        <pc:spChg chg="mod">
          <ac:chgData name="" userId="daf57a72db43f7c6" providerId="LiveId" clId="{357AA7D3-144D-4BBB-8B44-F7EFC01B0B5A}" dt="2021-08-10T08:22:24.360" v="5952" actId="2711"/>
          <ac:spMkLst>
            <pc:docMk/>
            <pc:sldMk cId="2194050810" sldId="256"/>
            <ac:spMk id="5" creationId="{00000000-0000-0000-0000-000000000000}"/>
          </ac:spMkLst>
        </pc:spChg>
        <pc:spChg chg="mod">
          <ac:chgData name="" userId="daf57a72db43f7c6" providerId="LiveId" clId="{357AA7D3-144D-4BBB-8B44-F7EFC01B0B5A}" dt="2021-08-10T08:22:24.360" v="5952" actId="2711"/>
          <ac:spMkLst>
            <pc:docMk/>
            <pc:sldMk cId="2194050810" sldId="256"/>
            <ac:spMk id="6" creationId="{00000000-0000-0000-0000-000000000000}"/>
          </ac:spMkLst>
        </pc:spChg>
        <pc:spChg chg="mod">
          <ac:chgData name="" userId="daf57a72db43f7c6" providerId="LiveId" clId="{357AA7D3-144D-4BBB-8B44-F7EFC01B0B5A}" dt="2021-08-10T08:22:24.360" v="5952" actId="2711"/>
          <ac:spMkLst>
            <pc:docMk/>
            <pc:sldMk cId="2194050810" sldId="256"/>
            <ac:spMk id="24" creationId="{00000000-0000-0000-0000-000000000000}"/>
          </ac:spMkLst>
        </pc:spChg>
      </pc:sldChg>
      <pc:sldChg chg="addSp delSp modSp">
        <pc:chgData name="" userId="daf57a72db43f7c6" providerId="LiveId" clId="{357AA7D3-144D-4BBB-8B44-F7EFC01B0B5A}" dt="2021-08-10T05:35:32.809" v="360" actId="2711"/>
        <pc:sldMkLst>
          <pc:docMk/>
          <pc:sldMk cId="2047233397" sldId="326"/>
        </pc:sldMkLst>
        <pc:spChg chg="add mod">
          <ac:chgData name="" userId="daf57a72db43f7c6" providerId="LiveId" clId="{357AA7D3-144D-4BBB-8B44-F7EFC01B0B5A}" dt="2021-08-10T05:35:32.809" v="360" actId="2711"/>
          <ac:spMkLst>
            <pc:docMk/>
            <pc:sldMk cId="2047233397" sldId="326"/>
            <ac:spMk id="2" creationId="{3B1F1F67-B63F-4FF7-B5A6-C054BFDB4C44}"/>
          </ac:spMkLst>
        </pc:spChg>
        <pc:spChg chg="add del mod">
          <ac:chgData name="" userId="daf57a72db43f7c6" providerId="LiveId" clId="{357AA7D3-144D-4BBB-8B44-F7EFC01B0B5A}" dt="2021-08-10T05:32:04.985" v="328" actId="478"/>
          <ac:spMkLst>
            <pc:docMk/>
            <pc:sldMk cId="2047233397" sldId="326"/>
            <ac:spMk id="3" creationId="{3CCF4AA4-1DC1-498E-9A49-C3BE6F6E4C64}"/>
          </ac:spMkLst>
        </pc:spChg>
        <pc:spChg chg="add mod">
          <ac:chgData name="" userId="daf57a72db43f7c6" providerId="LiveId" clId="{357AA7D3-144D-4BBB-8B44-F7EFC01B0B5A}" dt="2021-08-10T05:35:32.809" v="360" actId="2711"/>
          <ac:spMkLst>
            <pc:docMk/>
            <pc:sldMk cId="2047233397" sldId="326"/>
            <ac:spMk id="4" creationId="{5630AE18-6C16-4FB5-A6F7-BA6071C2B3F5}"/>
          </ac:spMkLst>
        </pc:spChg>
        <pc:spChg chg="del mod">
          <ac:chgData name="" userId="daf57a72db43f7c6" providerId="LiveId" clId="{357AA7D3-144D-4BBB-8B44-F7EFC01B0B5A}" dt="2021-08-10T05:29:04.862" v="42"/>
          <ac:spMkLst>
            <pc:docMk/>
            <pc:sldMk cId="2047233397" sldId="326"/>
            <ac:spMk id="8" creationId="{CB22FB21-C33D-45CD-B2C2-5D6DEBA33BBD}"/>
          </ac:spMkLst>
        </pc:spChg>
        <pc:spChg chg="del">
          <ac:chgData name="" userId="daf57a72db43f7c6" providerId="LiveId" clId="{357AA7D3-144D-4BBB-8B44-F7EFC01B0B5A}" dt="2021-08-10T05:29:04.858" v="40" actId="478"/>
          <ac:spMkLst>
            <pc:docMk/>
            <pc:sldMk cId="2047233397" sldId="326"/>
            <ac:spMk id="13" creationId="{6319B00B-4697-41B4-AF7D-100185FABFF0}"/>
          </ac:spMkLst>
        </pc:spChg>
        <pc:spChg chg="mod">
          <ac:chgData name="" userId="daf57a72db43f7c6" providerId="LiveId" clId="{357AA7D3-144D-4BBB-8B44-F7EFC01B0B5A}" dt="2021-08-10T05:35:32.809" v="360" actId="2711"/>
          <ac:spMkLst>
            <pc:docMk/>
            <pc:sldMk cId="2047233397" sldId="326"/>
            <ac:spMk id="17" creationId="{00000000-0000-0000-0000-000000000000}"/>
          </ac:spMkLst>
        </pc:spChg>
        <pc:spChg chg="mod">
          <ac:chgData name="" userId="daf57a72db43f7c6" providerId="LiveId" clId="{357AA7D3-144D-4BBB-8B44-F7EFC01B0B5A}" dt="2021-08-10T05:35:32.809" v="360" actId="2711"/>
          <ac:spMkLst>
            <pc:docMk/>
            <pc:sldMk cId="2047233397" sldId="326"/>
            <ac:spMk id="18" creationId="{00000000-0000-0000-0000-000000000000}"/>
          </ac:spMkLst>
        </pc:spChg>
        <pc:picChg chg="add mod">
          <ac:chgData name="" userId="daf57a72db43f7c6" providerId="LiveId" clId="{357AA7D3-144D-4BBB-8B44-F7EFC01B0B5A}" dt="2021-08-10T05:33:26.997" v="340" actId="1076"/>
          <ac:picMkLst>
            <pc:docMk/>
            <pc:sldMk cId="2047233397" sldId="326"/>
            <ac:picMk id="9" creationId="{35854E9A-3184-4B01-B1F3-BDC1D7FF285B}"/>
          </ac:picMkLst>
        </pc:picChg>
        <pc:picChg chg="add mod">
          <ac:chgData name="" userId="daf57a72db43f7c6" providerId="LiveId" clId="{357AA7D3-144D-4BBB-8B44-F7EFC01B0B5A}" dt="2021-08-10T05:33:26.997" v="340" actId="1076"/>
          <ac:picMkLst>
            <pc:docMk/>
            <pc:sldMk cId="2047233397" sldId="326"/>
            <ac:picMk id="10" creationId="{9B14B0E5-815F-4A43-9CB5-EF0BC605626A}"/>
          </ac:picMkLst>
        </pc:picChg>
        <pc:picChg chg="del">
          <ac:chgData name="" userId="daf57a72db43f7c6" providerId="LiveId" clId="{357AA7D3-144D-4BBB-8B44-F7EFC01B0B5A}" dt="2021-08-10T05:29:04.858" v="40" actId="478"/>
          <ac:picMkLst>
            <pc:docMk/>
            <pc:sldMk cId="2047233397" sldId="326"/>
            <ac:picMk id="12" creationId="{A707A4B2-25D0-461B-A737-8FA498E609D8}"/>
          </ac:picMkLst>
        </pc:picChg>
      </pc:sldChg>
      <pc:sldMasterChg chg="modSp">
        <pc:chgData name="" userId="daf57a72db43f7c6" providerId="LiveId" clId="{357AA7D3-144D-4BBB-8B44-F7EFC01B0B5A}" dt="2021-08-10T07:32:05.187" v="4283" actId="2711"/>
        <pc:sldMasterMkLst>
          <pc:docMk/>
          <pc:sldMasterMk cId="127250612" sldId="2147483648"/>
        </pc:sldMasterMkLst>
        <pc:spChg chg="mod">
          <ac:chgData name="" userId="daf57a72db43f7c6" providerId="LiveId" clId="{357AA7D3-144D-4BBB-8B44-F7EFC01B0B5A}" dt="2021-08-10T07:32:05.187" v="4283" actId="2711"/>
          <ac:spMkLst>
            <pc:docMk/>
            <pc:sldMasterMk cId="127250612" sldId="2147483648"/>
            <ac:spMk id="2" creationId="{4ECEF9BE-8627-401D-86C2-BEA7CF6A490A}"/>
          </ac:spMkLst>
        </pc:spChg>
        <pc:spChg chg="mod">
          <ac:chgData name="" userId="daf57a72db43f7c6" providerId="LiveId" clId="{357AA7D3-144D-4BBB-8B44-F7EFC01B0B5A}" dt="2021-08-10T07:32:05.187" v="4283" actId="2711"/>
          <ac:spMkLst>
            <pc:docMk/>
            <pc:sldMasterMk cId="127250612" sldId="2147483648"/>
            <ac:spMk id="3" creationId="{E6EBB681-C153-431F-B9D0-03D4563F9812}"/>
          </ac:spMkLst>
        </pc:spChg>
        <pc:spChg chg="mod">
          <ac:chgData name="" userId="daf57a72db43f7c6" providerId="LiveId" clId="{357AA7D3-144D-4BBB-8B44-F7EFC01B0B5A}" dt="2021-08-10T07:32:05.187" v="4283" actId="2711"/>
          <ac:spMkLst>
            <pc:docMk/>
            <pc:sldMasterMk cId="127250612" sldId="2147483648"/>
            <ac:spMk id="4" creationId="{C29AD91E-E5BC-4054-AC2B-DC35EF193680}"/>
          </ac:spMkLst>
        </pc:spChg>
        <pc:spChg chg="mod">
          <ac:chgData name="" userId="daf57a72db43f7c6" providerId="LiveId" clId="{357AA7D3-144D-4BBB-8B44-F7EFC01B0B5A}" dt="2021-08-10T07:32:05.187" v="4283" actId="2711"/>
          <ac:spMkLst>
            <pc:docMk/>
            <pc:sldMasterMk cId="127250612" sldId="2147483648"/>
            <ac:spMk id="5" creationId="{E6A0E237-DA0D-4292-B2B6-1D7942B21E20}"/>
          </ac:spMkLst>
        </pc:spChg>
        <pc:spChg chg="mod">
          <ac:chgData name="" userId="daf57a72db43f7c6" providerId="LiveId" clId="{357AA7D3-144D-4BBB-8B44-F7EFC01B0B5A}" dt="2021-08-10T07:32:05.187" v="4283" actId="2711"/>
          <ac:spMkLst>
            <pc:docMk/>
            <pc:sldMasterMk cId="127250612" sldId="2147483648"/>
            <ac:spMk id="6" creationId="{643D21DB-EAE3-45FD-9912-467C2E8219C1}"/>
          </ac:spMkLst>
        </pc:spChg>
      </pc:sldMasterChg>
      <pc:sldMasterChg chg="modSp">
        <pc:chgData name="" userId="daf57a72db43f7c6" providerId="LiveId" clId="{357AA7D3-144D-4BBB-8B44-F7EFC01B0B5A}" dt="2021-08-10T07:31:26.026" v="4279" actId="2711"/>
        <pc:sldMasterMkLst>
          <pc:docMk/>
          <pc:sldMasterMk cId="3123359450" sldId="2147483660"/>
        </pc:sldMasterMkLst>
        <pc:spChg chg="mod">
          <ac:chgData name="" userId="daf57a72db43f7c6" providerId="LiveId" clId="{357AA7D3-144D-4BBB-8B44-F7EFC01B0B5A}" dt="2021-08-10T07:31:26.026" v="4279" actId="2711"/>
          <ac:spMkLst>
            <pc:docMk/>
            <pc:sldMasterMk cId="3123359450" sldId="2147483660"/>
            <ac:spMk id="2" creationId="{00000000-0000-0000-0000-000000000000}"/>
          </ac:spMkLst>
        </pc:spChg>
        <pc:spChg chg="mod">
          <ac:chgData name="" userId="daf57a72db43f7c6" providerId="LiveId" clId="{357AA7D3-144D-4BBB-8B44-F7EFC01B0B5A}" dt="2021-08-10T07:31:26.026" v="4279" actId="2711"/>
          <ac:spMkLst>
            <pc:docMk/>
            <pc:sldMasterMk cId="3123359450" sldId="2147483660"/>
            <ac:spMk id="3" creationId="{00000000-0000-0000-0000-000000000000}"/>
          </ac:spMkLst>
        </pc:spChg>
        <pc:spChg chg="mod">
          <ac:chgData name="" userId="daf57a72db43f7c6" providerId="LiveId" clId="{357AA7D3-144D-4BBB-8B44-F7EFC01B0B5A}" dt="2021-08-10T07:31:26.026" v="4279" actId="2711"/>
          <ac:spMkLst>
            <pc:docMk/>
            <pc:sldMasterMk cId="3123359450" sldId="2147483660"/>
            <ac:spMk id="4" creationId="{00000000-0000-0000-0000-000000000000}"/>
          </ac:spMkLst>
        </pc:spChg>
        <pc:spChg chg="mod">
          <ac:chgData name="" userId="daf57a72db43f7c6" providerId="LiveId" clId="{357AA7D3-144D-4BBB-8B44-F7EFC01B0B5A}" dt="2021-08-10T07:31:26.026" v="4279" actId="2711"/>
          <ac:spMkLst>
            <pc:docMk/>
            <pc:sldMasterMk cId="3123359450" sldId="2147483660"/>
            <ac:spMk id="5" creationId="{00000000-0000-0000-0000-000000000000}"/>
          </ac:spMkLst>
        </pc:spChg>
        <pc:spChg chg="mod">
          <ac:chgData name="" userId="daf57a72db43f7c6" providerId="LiveId" clId="{357AA7D3-144D-4BBB-8B44-F7EFC01B0B5A}" dt="2021-08-10T07:31:26.026" v="4279" actId="2711"/>
          <ac:spMkLst>
            <pc:docMk/>
            <pc:sldMasterMk cId="3123359450" sldId="2147483660"/>
            <ac:spMk id="6" creationId="{00000000-0000-0000-0000-000000000000}"/>
          </ac:spMkLst>
        </pc:spChg>
      </pc:sldMasterChg>
    </pc:docChg>
  </pc:docChgLst>
  <pc:docChgLst>
    <pc:chgData userId="daf57a72db43f7c6" providerId="LiveId" clId="{AE1FAF89-1C7D-4C42-BF00-20487C32B2DF}"/>
    <pc:docChg chg="undo custSel addSld delSld modSld sldOrd modMainMaster">
      <pc:chgData name="" userId="daf57a72db43f7c6" providerId="LiveId" clId="{AE1FAF89-1C7D-4C42-BF00-20487C32B2DF}" dt="2021-08-19T02:37:18.453" v="5986" actId="1076"/>
      <pc:docMkLst>
        <pc:docMk/>
      </pc:docMkLst>
      <pc:sldChg chg="addSp delSp modSp">
        <pc:chgData name="" userId="daf57a72db43f7c6" providerId="LiveId" clId="{AE1FAF89-1C7D-4C42-BF00-20487C32B2DF}" dt="2021-08-17T07:20:45.876" v="5959" actId="2711"/>
        <pc:sldMkLst>
          <pc:docMk/>
          <pc:sldMk cId="2194050810" sldId="256"/>
        </pc:sldMkLst>
        <pc:spChg chg="mod">
          <ac:chgData name="" userId="daf57a72db43f7c6" providerId="LiveId" clId="{AE1FAF89-1C7D-4C42-BF00-20487C32B2DF}" dt="2021-08-17T07:20:45.876" v="5959" actId="2711"/>
          <ac:spMkLst>
            <pc:docMk/>
            <pc:sldMk cId="2194050810" sldId="256"/>
            <ac:spMk id="2" creationId="{00000000-0000-0000-0000-000000000000}"/>
          </ac:spMkLst>
        </pc:spChg>
        <pc:spChg chg="mod">
          <ac:chgData name="" userId="daf57a72db43f7c6" providerId="LiveId" clId="{AE1FAF89-1C7D-4C42-BF00-20487C32B2DF}" dt="2021-08-12T09:33:50.540" v="16"/>
          <ac:spMkLst>
            <pc:docMk/>
            <pc:sldMk cId="2194050810" sldId="256"/>
            <ac:spMk id="3" creationId="{4CD41D5A-9FDF-4607-AA61-E13346A301EE}"/>
          </ac:spMkLst>
        </pc:spChg>
        <pc:picChg chg="add del">
          <ac:chgData name="" userId="daf57a72db43f7c6" providerId="LiveId" clId="{AE1FAF89-1C7D-4C42-BF00-20487C32B2DF}" dt="2021-08-17T03:29:58.155" v="3901"/>
          <ac:picMkLst>
            <pc:docMk/>
            <pc:sldMk cId="2194050810" sldId="256"/>
            <ac:picMk id="4" creationId="{89BB4DA3-FE05-45C6-83B5-98B2ADC30958}"/>
          </ac:picMkLst>
        </pc:picChg>
      </pc:sldChg>
      <pc:sldChg chg="addSp modSp">
        <pc:chgData name="" userId="daf57a72db43f7c6" providerId="LiveId" clId="{AE1FAF89-1C7D-4C42-BF00-20487C32B2DF}" dt="2021-08-17T02:02:37.123" v="591" actId="14100"/>
        <pc:sldMkLst>
          <pc:docMk/>
          <pc:sldMk cId="2047233397" sldId="326"/>
        </pc:sldMkLst>
        <pc:spChg chg="mod">
          <ac:chgData name="" userId="daf57a72db43f7c6" providerId="LiveId" clId="{AE1FAF89-1C7D-4C42-BF00-20487C32B2DF}" dt="2021-08-17T01:55:54.874" v="580" actId="255"/>
          <ac:spMkLst>
            <pc:docMk/>
            <pc:sldMk cId="2047233397" sldId="326"/>
            <ac:spMk id="2" creationId="{3B1F1F67-B63F-4FF7-B5A6-C054BFDB4C44}"/>
          </ac:spMkLst>
        </pc:spChg>
        <pc:spChg chg="mod">
          <ac:chgData name="" userId="daf57a72db43f7c6" providerId="LiveId" clId="{AE1FAF89-1C7D-4C42-BF00-20487C32B2DF}" dt="2021-08-17T01:56:40.758" v="590" actId="14100"/>
          <ac:spMkLst>
            <pc:docMk/>
            <pc:sldMk cId="2047233397" sldId="326"/>
            <ac:spMk id="4" creationId="{5630AE18-6C16-4FB5-A6F7-BA6071C2B3F5}"/>
          </ac:spMkLst>
        </pc:spChg>
        <pc:picChg chg="add mod">
          <ac:chgData name="" userId="daf57a72db43f7c6" providerId="LiveId" clId="{AE1FAF89-1C7D-4C42-BF00-20487C32B2DF}" dt="2021-08-17T02:02:37.123" v="591" actId="14100"/>
          <ac:picMkLst>
            <pc:docMk/>
            <pc:sldMk cId="2047233397" sldId="326"/>
            <ac:picMk id="6" creationId="{4EB2CCFF-C7DC-429C-888B-F3DB3EF44447}"/>
          </ac:picMkLst>
        </pc:picChg>
      </pc:sldChg>
      <pc:sldChg chg="addSp delSp modSp add">
        <pc:chgData name="" userId="daf57a72db43f7c6" providerId="LiveId" clId="{AE1FAF89-1C7D-4C42-BF00-20487C32B2DF}" dt="2021-08-17T03:29:55.338" v="3899" actId="478"/>
        <pc:sldMkLst>
          <pc:docMk/>
          <pc:sldMk cId="3195462170" sldId="368"/>
        </pc:sldMkLst>
        <pc:spChg chg="add mod">
          <ac:chgData name="" userId="daf57a72db43f7c6" providerId="LiveId" clId="{AE1FAF89-1C7D-4C42-BF00-20487C32B2DF}" dt="2021-08-17T03:24:50.985" v="3815" actId="2711"/>
          <ac:spMkLst>
            <pc:docMk/>
            <pc:sldMk cId="3195462170" sldId="368"/>
            <ac:spMk id="3" creationId="{890ECEBF-5782-4ADE-B318-10FB61004C1F}"/>
          </ac:spMkLst>
        </pc:spChg>
        <pc:spChg chg="add mod">
          <ac:chgData name="" userId="daf57a72db43f7c6" providerId="LiveId" clId="{AE1FAF89-1C7D-4C42-BF00-20487C32B2DF}" dt="2021-08-17T03:27:29.975" v="3844" actId="1076"/>
          <ac:spMkLst>
            <pc:docMk/>
            <pc:sldMk cId="3195462170" sldId="368"/>
            <ac:spMk id="4" creationId="{77A2CB6D-1826-4251-A734-3E7C4073E08C}"/>
          </ac:spMkLst>
        </pc:spChg>
        <pc:spChg chg="mod">
          <ac:chgData name="" userId="daf57a72db43f7c6" providerId="LiveId" clId="{AE1FAF89-1C7D-4C42-BF00-20487C32B2DF}" dt="2021-08-12T17:40:26.310" v="371"/>
          <ac:spMkLst>
            <pc:docMk/>
            <pc:sldMk cId="3195462170" sldId="368"/>
            <ac:spMk id="7" creationId="{9DE97C16-76F5-41F8-9450-67011CE3AA98}"/>
          </ac:spMkLst>
        </pc:spChg>
        <pc:spChg chg="mod">
          <ac:chgData name="" userId="daf57a72db43f7c6" providerId="LiveId" clId="{AE1FAF89-1C7D-4C42-BF00-20487C32B2DF}" dt="2021-08-17T02:56:19.144" v="3465"/>
          <ac:spMkLst>
            <pc:docMk/>
            <pc:sldMk cId="3195462170" sldId="368"/>
            <ac:spMk id="8" creationId="{D7997C0A-5F6B-432E-B62B-8F477FA29AC2}"/>
          </ac:spMkLst>
        </pc:spChg>
        <pc:spChg chg="add mod">
          <ac:chgData name="" userId="daf57a72db43f7c6" providerId="LiveId" clId="{AE1FAF89-1C7D-4C42-BF00-20487C32B2DF}" dt="2021-08-17T03:26:01.012" v="3831" actId="571"/>
          <ac:spMkLst>
            <pc:docMk/>
            <pc:sldMk cId="3195462170" sldId="368"/>
            <ac:spMk id="9" creationId="{65EB4192-5844-47D7-840F-B32BC7585925}"/>
          </ac:spMkLst>
        </pc:spChg>
        <pc:spChg chg="add mod">
          <ac:chgData name="" userId="daf57a72db43f7c6" providerId="LiveId" clId="{AE1FAF89-1C7D-4C42-BF00-20487C32B2DF}" dt="2021-08-17T03:29:36.684" v="3895" actId="1076"/>
          <ac:spMkLst>
            <pc:docMk/>
            <pc:sldMk cId="3195462170" sldId="368"/>
            <ac:spMk id="10" creationId="{CEFBD3F7-BEDA-4B9C-8B9C-2FD9AD420F18}"/>
          </ac:spMkLst>
        </pc:spChg>
        <pc:spChg chg="add del mod">
          <ac:chgData name="" userId="daf57a72db43f7c6" providerId="LiveId" clId="{AE1FAF89-1C7D-4C42-BF00-20487C32B2DF}" dt="2021-08-17T03:29:55.338" v="3899" actId="478"/>
          <ac:spMkLst>
            <pc:docMk/>
            <pc:sldMk cId="3195462170" sldId="368"/>
            <ac:spMk id="11" creationId="{73BFE1F2-2381-4CD7-A8DA-0CF6AB71EBAE}"/>
          </ac:spMkLst>
        </pc:spChg>
        <pc:picChg chg="add mod">
          <ac:chgData name="" userId="daf57a72db43f7c6" providerId="LiveId" clId="{AE1FAF89-1C7D-4C42-BF00-20487C32B2DF}" dt="2021-08-17T03:29:36.684" v="3895" actId="1076"/>
          <ac:picMkLst>
            <pc:docMk/>
            <pc:sldMk cId="3195462170" sldId="368"/>
            <ac:picMk id="5" creationId="{0E2AA0F1-1226-4460-8D81-F8E66CE9DB02}"/>
          </ac:picMkLst>
        </pc:picChg>
        <pc:picChg chg="add mod">
          <ac:chgData name="" userId="daf57a72db43f7c6" providerId="LiveId" clId="{AE1FAF89-1C7D-4C42-BF00-20487C32B2DF}" dt="2021-08-17T03:29:36.684" v="3895" actId="1076"/>
          <ac:picMkLst>
            <pc:docMk/>
            <pc:sldMk cId="3195462170" sldId="368"/>
            <ac:picMk id="6" creationId="{C276164F-86DA-4ED3-AFC6-E5E8191DA1A0}"/>
          </ac:picMkLst>
        </pc:picChg>
      </pc:sldChg>
      <pc:sldChg chg="addSp delSp modSp add">
        <pc:chgData name="" userId="daf57a72db43f7c6" providerId="LiveId" clId="{AE1FAF89-1C7D-4C42-BF00-20487C32B2DF}" dt="2021-08-17T03:39:47.405" v="4682" actId="20577"/>
        <pc:sldMkLst>
          <pc:docMk/>
          <pc:sldMk cId="2380618498" sldId="369"/>
        </pc:sldMkLst>
        <pc:spChg chg="del">
          <ac:chgData name="" userId="daf57a72db43f7c6" providerId="LiveId" clId="{AE1FAF89-1C7D-4C42-BF00-20487C32B2DF}" dt="2021-08-17T03:36:00.699" v="4353" actId="478"/>
          <ac:spMkLst>
            <pc:docMk/>
            <pc:sldMk cId="2380618498" sldId="369"/>
            <ac:spMk id="2" creationId="{73AE419D-2F62-4D2D-BA58-70A9C0C77AA0}"/>
          </ac:spMkLst>
        </pc:spChg>
        <pc:spChg chg="add mod">
          <ac:chgData name="" userId="daf57a72db43f7c6" providerId="LiveId" clId="{AE1FAF89-1C7D-4C42-BF00-20487C32B2DF}" dt="2021-08-17T03:39:47.405" v="4682" actId="20577"/>
          <ac:spMkLst>
            <pc:docMk/>
            <pc:sldMk cId="2380618498" sldId="369"/>
            <ac:spMk id="5" creationId="{609EDACE-11E5-4CB5-BF5E-944FEBBC94B7}"/>
          </ac:spMkLst>
        </pc:spChg>
        <pc:spChg chg="mod">
          <ac:chgData name="" userId="daf57a72db43f7c6" providerId="LiveId" clId="{AE1FAF89-1C7D-4C42-BF00-20487C32B2DF}" dt="2021-08-12T17:42:51.272" v="412"/>
          <ac:spMkLst>
            <pc:docMk/>
            <pc:sldMk cId="2380618498" sldId="369"/>
            <ac:spMk id="7" creationId="{9DE97C16-76F5-41F8-9450-67011CE3AA98}"/>
          </ac:spMkLst>
        </pc:spChg>
        <pc:spChg chg="mod">
          <ac:chgData name="" userId="daf57a72db43f7c6" providerId="LiveId" clId="{AE1FAF89-1C7D-4C42-BF00-20487C32B2DF}" dt="2021-08-17T03:28:40.164" v="3894"/>
          <ac:spMkLst>
            <pc:docMk/>
            <pc:sldMk cId="2380618498" sldId="369"/>
            <ac:spMk id="8" creationId="{D7997C0A-5F6B-432E-B62B-8F477FA29AC2}"/>
          </ac:spMkLst>
        </pc:spChg>
        <pc:picChg chg="add mod">
          <ac:chgData name="" userId="daf57a72db43f7c6" providerId="LiveId" clId="{AE1FAF89-1C7D-4C42-BF00-20487C32B2DF}" dt="2021-08-17T03:36:12.160" v="4354" actId="1076"/>
          <ac:picMkLst>
            <pc:docMk/>
            <pc:sldMk cId="2380618498" sldId="369"/>
            <ac:picMk id="3" creationId="{817C190A-A6EF-40F1-8E57-EC9AFF92E81E}"/>
          </ac:picMkLst>
        </pc:picChg>
        <pc:picChg chg="add mod">
          <ac:chgData name="" userId="daf57a72db43f7c6" providerId="LiveId" clId="{AE1FAF89-1C7D-4C42-BF00-20487C32B2DF}" dt="2021-08-17T03:36:12.160" v="4354" actId="1076"/>
          <ac:picMkLst>
            <pc:docMk/>
            <pc:sldMk cId="2380618498" sldId="369"/>
            <ac:picMk id="4" creationId="{5E29215E-7462-4FA5-9879-F1F9288FE195}"/>
          </ac:picMkLst>
        </pc:picChg>
      </pc:sldChg>
      <pc:sldChg chg="addSp delSp modSp add">
        <pc:chgData name="" userId="daf57a72db43f7c6" providerId="LiveId" clId="{AE1FAF89-1C7D-4C42-BF00-20487C32B2DF}" dt="2021-08-17T02:34:01.395" v="2302" actId="20577"/>
        <pc:sldMkLst>
          <pc:docMk/>
          <pc:sldMk cId="1079339804" sldId="371"/>
        </pc:sldMkLst>
        <pc:spChg chg="mod">
          <ac:chgData name="" userId="daf57a72db43f7c6" providerId="LiveId" clId="{AE1FAF89-1C7D-4C42-BF00-20487C32B2DF}" dt="2021-08-17T02:33:59.164" v="2301" actId="20577"/>
          <ac:spMkLst>
            <pc:docMk/>
            <pc:sldMk cId="1079339804" sldId="371"/>
            <ac:spMk id="7" creationId="{9DE97C16-76F5-41F8-9450-67011CE3AA98}"/>
          </ac:spMkLst>
        </pc:spChg>
        <pc:spChg chg="mod">
          <ac:chgData name="" userId="daf57a72db43f7c6" providerId="LiveId" clId="{AE1FAF89-1C7D-4C42-BF00-20487C32B2DF}" dt="2021-08-17T02:34:01.395" v="2302" actId="20577"/>
          <ac:spMkLst>
            <pc:docMk/>
            <pc:sldMk cId="1079339804" sldId="371"/>
            <ac:spMk id="8" creationId="{D7997C0A-5F6B-432E-B62B-8F477FA29AC2}"/>
          </ac:spMkLst>
        </pc:spChg>
        <pc:grpChg chg="add mod">
          <ac:chgData name="" userId="daf57a72db43f7c6" providerId="LiveId" clId="{AE1FAF89-1C7D-4C42-BF00-20487C32B2DF}" dt="2021-08-17T02:20:29.999" v="1423" actId="1076"/>
          <ac:grpSpMkLst>
            <pc:docMk/>
            <pc:sldMk cId="1079339804" sldId="371"/>
            <ac:grpSpMk id="9" creationId="{9671BED6-ECD5-46C9-8846-D4F307E02BD9}"/>
          </ac:grpSpMkLst>
        </pc:grpChg>
        <pc:picChg chg="add del">
          <ac:chgData name="" userId="daf57a72db43f7c6" providerId="LiveId" clId="{AE1FAF89-1C7D-4C42-BF00-20487C32B2DF}" dt="2021-08-17T02:14:55.738" v="1355" actId="478"/>
          <ac:picMkLst>
            <pc:docMk/>
            <pc:sldMk cId="1079339804" sldId="371"/>
            <ac:picMk id="3" creationId="{85CECF8C-64FF-4E05-A798-DBA03F65A52E}"/>
          </ac:picMkLst>
        </pc:picChg>
        <pc:picChg chg="add mod">
          <ac:chgData name="" userId="daf57a72db43f7c6" providerId="LiveId" clId="{AE1FAF89-1C7D-4C42-BF00-20487C32B2DF}" dt="2021-08-17T02:15:29.339" v="1372" actId="164"/>
          <ac:picMkLst>
            <pc:docMk/>
            <pc:sldMk cId="1079339804" sldId="371"/>
            <ac:picMk id="4" creationId="{B893BD8E-FD2C-4B8A-A16E-18D0AD09B230}"/>
          </ac:picMkLst>
        </pc:picChg>
        <pc:picChg chg="add mod">
          <ac:chgData name="" userId="daf57a72db43f7c6" providerId="LiveId" clId="{AE1FAF89-1C7D-4C42-BF00-20487C32B2DF}" dt="2021-08-17T02:20:29.999" v="1423" actId="1076"/>
          <ac:picMkLst>
            <pc:docMk/>
            <pc:sldMk cId="1079339804" sldId="371"/>
            <ac:picMk id="5" creationId="{EC6C5597-2F7F-4EAB-A9E6-155129E72FE5}"/>
          </ac:picMkLst>
        </pc:picChg>
        <pc:picChg chg="add mod">
          <ac:chgData name="" userId="daf57a72db43f7c6" providerId="LiveId" clId="{AE1FAF89-1C7D-4C42-BF00-20487C32B2DF}" dt="2021-08-17T02:15:29.339" v="1372" actId="164"/>
          <ac:picMkLst>
            <pc:docMk/>
            <pc:sldMk cId="1079339804" sldId="371"/>
            <ac:picMk id="6" creationId="{06691C60-4EB8-4C61-9C6D-CA7EEE5C7629}"/>
          </ac:picMkLst>
        </pc:picChg>
        <pc:picChg chg="add del mod">
          <ac:chgData name="" userId="daf57a72db43f7c6" providerId="LiveId" clId="{AE1FAF89-1C7D-4C42-BF00-20487C32B2DF}" dt="2021-08-17T02:20:27.805" v="1422" actId="478"/>
          <ac:picMkLst>
            <pc:docMk/>
            <pc:sldMk cId="1079339804" sldId="371"/>
            <ac:picMk id="10" creationId="{7003FB11-1DDF-4892-B4EE-6A088B2BD0C4}"/>
          </ac:picMkLst>
        </pc:picChg>
        <pc:picChg chg="add del mod">
          <ac:chgData name="" userId="daf57a72db43f7c6" providerId="LiveId" clId="{AE1FAF89-1C7D-4C42-BF00-20487C32B2DF}" dt="2021-08-17T02:20:27.805" v="1422" actId="478"/>
          <ac:picMkLst>
            <pc:docMk/>
            <pc:sldMk cId="1079339804" sldId="371"/>
            <ac:picMk id="1026" creationId="{4754D79E-1E34-4B6D-8969-44B7658010F4}"/>
          </ac:picMkLst>
        </pc:picChg>
      </pc:sldChg>
      <pc:sldChg chg="addSp delSp modSp add ord">
        <pc:chgData name="" userId="daf57a72db43f7c6" providerId="LiveId" clId="{AE1FAF89-1C7D-4C42-BF00-20487C32B2DF}" dt="2021-08-17T02:37:30.958" v="2549"/>
        <pc:sldMkLst>
          <pc:docMk/>
          <pc:sldMk cId="1494033135" sldId="372"/>
        </pc:sldMkLst>
        <pc:spChg chg="mod">
          <ac:chgData name="" userId="daf57a72db43f7c6" providerId="LiveId" clId="{AE1FAF89-1C7D-4C42-BF00-20487C32B2DF}" dt="2021-08-17T02:13:43.351" v="1320" actId="2711"/>
          <ac:spMkLst>
            <pc:docMk/>
            <pc:sldMk cId="1494033135" sldId="372"/>
            <ac:spMk id="2" creationId="{73AE419D-2F62-4D2D-BA58-70A9C0C77AA0}"/>
          </ac:spMkLst>
        </pc:spChg>
        <pc:spChg chg="add mod topLvl">
          <ac:chgData name="" userId="daf57a72db43f7c6" providerId="LiveId" clId="{AE1FAF89-1C7D-4C42-BF00-20487C32B2DF}" dt="2021-08-17T02:13:43.351" v="1320" actId="2711"/>
          <ac:spMkLst>
            <pc:docMk/>
            <pc:sldMk cId="1494033135" sldId="372"/>
            <ac:spMk id="3" creationId="{259F2C2A-7ACC-4457-8A76-849C38316489}"/>
          </ac:spMkLst>
        </pc:spChg>
        <pc:spChg chg="add mod topLvl">
          <ac:chgData name="" userId="daf57a72db43f7c6" providerId="LiveId" clId="{AE1FAF89-1C7D-4C42-BF00-20487C32B2DF}" dt="2021-08-17T02:13:43.351" v="1320" actId="2711"/>
          <ac:spMkLst>
            <pc:docMk/>
            <pc:sldMk cId="1494033135" sldId="372"/>
            <ac:spMk id="4" creationId="{1E8031B9-E416-4510-8799-175E0DA63986}"/>
          </ac:spMkLst>
        </pc:spChg>
        <pc:spChg chg="add mod topLvl">
          <ac:chgData name="" userId="daf57a72db43f7c6" providerId="LiveId" clId="{AE1FAF89-1C7D-4C42-BF00-20487C32B2DF}" dt="2021-08-17T02:13:43.351" v="1320" actId="2711"/>
          <ac:spMkLst>
            <pc:docMk/>
            <pc:sldMk cId="1494033135" sldId="372"/>
            <ac:spMk id="6" creationId="{4D8DD7E2-5830-4F3F-80C2-4F5C06261100}"/>
          </ac:spMkLst>
        </pc:spChg>
        <pc:spChg chg="mod">
          <ac:chgData name="" userId="daf57a72db43f7c6" providerId="LiveId" clId="{AE1FAF89-1C7D-4C42-BF00-20487C32B2DF}" dt="2021-08-17T02:06:14.037" v="630" actId="20577"/>
          <ac:spMkLst>
            <pc:docMk/>
            <pc:sldMk cId="1494033135" sldId="372"/>
            <ac:spMk id="7" creationId="{9DE97C16-76F5-41F8-9450-67011CE3AA98}"/>
          </ac:spMkLst>
        </pc:spChg>
        <pc:spChg chg="mod">
          <ac:chgData name="" userId="daf57a72db43f7c6" providerId="LiveId" clId="{AE1FAF89-1C7D-4C42-BF00-20487C32B2DF}" dt="2021-08-17T02:06:33.213" v="651" actId="20577"/>
          <ac:spMkLst>
            <pc:docMk/>
            <pc:sldMk cId="1494033135" sldId="372"/>
            <ac:spMk id="8" creationId="{D7997C0A-5F6B-432E-B62B-8F477FA29AC2}"/>
          </ac:spMkLst>
        </pc:spChg>
        <pc:spChg chg="add mod topLvl">
          <ac:chgData name="" userId="daf57a72db43f7c6" providerId="LiveId" clId="{AE1FAF89-1C7D-4C42-BF00-20487C32B2DF}" dt="2021-08-17T02:13:43.351" v="1320" actId="2711"/>
          <ac:spMkLst>
            <pc:docMk/>
            <pc:sldMk cId="1494033135" sldId="372"/>
            <ac:spMk id="9" creationId="{0DDBD6FF-7EB6-4D51-97FA-288CEC02967F}"/>
          </ac:spMkLst>
        </pc:spChg>
        <pc:spChg chg="add mod topLvl">
          <ac:chgData name="" userId="daf57a72db43f7c6" providerId="LiveId" clId="{AE1FAF89-1C7D-4C42-BF00-20487C32B2DF}" dt="2021-08-17T02:13:43.351" v="1320" actId="2711"/>
          <ac:spMkLst>
            <pc:docMk/>
            <pc:sldMk cId="1494033135" sldId="372"/>
            <ac:spMk id="10" creationId="{1E24383C-45A0-472F-8FDB-9326CAD012B6}"/>
          </ac:spMkLst>
        </pc:spChg>
        <pc:spChg chg="add mod topLvl">
          <ac:chgData name="" userId="daf57a72db43f7c6" providerId="LiveId" clId="{AE1FAF89-1C7D-4C42-BF00-20487C32B2DF}" dt="2021-08-17T02:14:10.246" v="1327" actId="1076"/>
          <ac:spMkLst>
            <pc:docMk/>
            <pc:sldMk cId="1494033135" sldId="372"/>
            <ac:spMk id="18" creationId="{BBBD8E30-347A-414E-BAB5-8DE7BDA3B033}"/>
          </ac:spMkLst>
        </pc:spChg>
        <pc:spChg chg="add mod">
          <ac:chgData name="" userId="daf57a72db43f7c6" providerId="LiveId" clId="{AE1FAF89-1C7D-4C42-BF00-20487C32B2DF}" dt="2021-08-17T02:13:56.325" v="1324" actId="1076"/>
          <ac:spMkLst>
            <pc:docMk/>
            <pc:sldMk cId="1494033135" sldId="372"/>
            <ac:spMk id="19" creationId="{F06B3DBD-23BE-40E6-9B14-171C812489C0}"/>
          </ac:spMkLst>
        </pc:spChg>
        <pc:spChg chg="add mod">
          <ac:chgData name="" userId="daf57a72db43f7c6" providerId="LiveId" clId="{AE1FAF89-1C7D-4C42-BF00-20487C32B2DF}" dt="2021-08-17T02:13:56.325" v="1324" actId="1076"/>
          <ac:spMkLst>
            <pc:docMk/>
            <pc:sldMk cId="1494033135" sldId="372"/>
            <ac:spMk id="20" creationId="{07AD9950-3A02-441D-B2E8-5A0262D5F618}"/>
          </ac:spMkLst>
        </pc:spChg>
        <pc:spChg chg="add mod">
          <ac:chgData name="" userId="daf57a72db43f7c6" providerId="LiveId" clId="{AE1FAF89-1C7D-4C42-BF00-20487C32B2DF}" dt="2021-08-17T02:13:58.438" v="1325" actId="1076"/>
          <ac:spMkLst>
            <pc:docMk/>
            <pc:sldMk cId="1494033135" sldId="372"/>
            <ac:spMk id="21" creationId="{2E72BAB3-B7C8-4D4D-8CE1-746948AE041A}"/>
          </ac:spMkLst>
        </pc:spChg>
        <pc:grpChg chg="add del mod">
          <ac:chgData name="" userId="daf57a72db43f7c6" providerId="LiveId" clId="{AE1FAF89-1C7D-4C42-BF00-20487C32B2DF}" dt="2021-08-17T02:10:28.575" v="949" actId="165"/>
          <ac:grpSpMkLst>
            <pc:docMk/>
            <pc:sldMk cId="1494033135" sldId="372"/>
            <ac:grpSpMk id="11" creationId="{556A3CB6-C780-4B04-BA62-06F4D2475007}"/>
          </ac:grpSpMkLst>
        </pc:grpChg>
        <pc:grpChg chg="add mod">
          <ac:chgData name="" userId="daf57a72db43f7c6" providerId="LiveId" clId="{AE1FAF89-1C7D-4C42-BF00-20487C32B2DF}" dt="2021-08-17T02:10:25.405" v="947" actId="571"/>
          <ac:grpSpMkLst>
            <pc:docMk/>
            <pc:sldMk cId="1494033135" sldId="372"/>
            <ac:grpSpMk id="12" creationId="{ECAA9DA6-D2C7-4BD2-86B4-F1443427E4BB}"/>
          </ac:grpSpMkLst>
        </pc:grpChg>
        <pc:picChg chg="del">
          <ac:chgData name="" userId="daf57a72db43f7c6" providerId="LiveId" clId="{AE1FAF89-1C7D-4C42-BF00-20487C32B2DF}" dt="2021-08-17T02:06:22.986" v="648" actId="478"/>
          <ac:picMkLst>
            <pc:docMk/>
            <pc:sldMk cId="1494033135" sldId="372"/>
            <ac:picMk id="5" creationId="{EC6C5597-2F7F-4EAB-A9E6-155129E72FE5}"/>
          </ac:picMkLst>
        </pc:picChg>
      </pc:sldChg>
      <pc:sldChg chg="addSp delSp modSp add modAnim">
        <pc:chgData name="" userId="daf57a72db43f7c6" providerId="LiveId" clId="{AE1FAF89-1C7D-4C42-BF00-20487C32B2DF}" dt="2021-08-17T02:50:15.983" v="3402"/>
        <pc:sldMkLst>
          <pc:docMk/>
          <pc:sldMk cId="1208665095" sldId="373"/>
        </pc:sldMkLst>
        <pc:spChg chg="add del">
          <ac:chgData name="" userId="daf57a72db43f7c6" providerId="LiveId" clId="{AE1FAF89-1C7D-4C42-BF00-20487C32B2DF}" dt="2021-08-17T02:19:48.372" v="1412" actId="478"/>
          <ac:spMkLst>
            <pc:docMk/>
            <pc:sldMk cId="1208665095" sldId="373"/>
            <ac:spMk id="3" creationId="{5E6FB7D6-C621-4B99-9F8B-5C2315B90237}"/>
          </ac:spMkLst>
        </pc:spChg>
        <pc:spChg chg="mod">
          <ac:chgData name="" userId="daf57a72db43f7c6" providerId="LiveId" clId="{AE1FAF89-1C7D-4C42-BF00-20487C32B2DF}" dt="2021-08-17T02:34:04.364" v="2303" actId="20577"/>
          <ac:spMkLst>
            <pc:docMk/>
            <pc:sldMk cId="1208665095" sldId="373"/>
            <ac:spMk id="7" creationId="{9DE97C16-76F5-41F8-9450-67011CE3AA98}"/>
          </ac:spMkLst>
        </pc:spChg>
        <pc:spChg chg="mod">
          <ac:chgData name="" userId="daf57a72db43f7c6" providerId="LiveId" clId="{AE1FAF89-1C7D-4C42-BF00-20487C32B2DF}" dt="2021-08-17T02:34:06.148" v="2304" actId="20577"/>
          <ac:spMkLst>
            <pc:docMk/>
            <pc:sldMk cId="1208665095" sldId="373"/>
            <ac:spMk id="8" creationId="{D7997C0A-5F6B-432E-B62B-8F477FA29AC2}"/>
          </ac:spMkLst>
        </pc:spChg>
        <pc:spChg chg="add">
          <ac:chgData name="" userId="daf57a72db43f7c6" providerId="LiveId" clId="{AE1FAF89-1C7D-4C42-BF00-20487C32B2DF}" dt="2021-08-17T02:19:48.697" v="1413"/>
          <ac:spMkLst>
            <pc:docMk/>
            <pc:sldMk cId="1208665095" sldId="373"/>
            <ac:spMk id="11" creationId="{69F272E5-B894-4BE4-BCBE-FFBC8208F5DC}"/>
          </ac:spMkLst>
        </pc:spChg>
        <pc:spChg chg="add mod">
          <ac:chgData name="" userId="daf57a72db43f7c6" providerId="LiveId" clId="{AE1FAF89-1C7D-4C42-BF00-20487C32B2DF}" dt="2021-08-17T02:50:12.990" v="3401" actId="1076"/>
          <ac:spMkLst>
            <pc:docMk/>
            <pc:sldMk cId="1208665095" sldId="373"/>
            <ac:spMk id="16" creationId="{7BB68C47-60E5-4FCD-B54B-61B1E3B4940E}"/>
          </ac:spMkLst>
        </pc:spChg>
        <pc:grpChg chg="del">
          <ac:chgData name="" userId="daf57a72db43f7c6" providerId="LiveId" clId="{AE1FAF89-1C7D-4C42-BF00-20487C32B2DF}" dt="2021-08-17T02:19:04.699" v="1401" actId="478"/>
          <ac:grpSpMkLst>
            <pc:docMk/>
            <pc:sldMk cId="1208665095" sldId="373"/>
            <ac:grpSpMk id="9" creationId="{9671BED6-ECD5-46C9-8846-D4F307E02BD9}"/>
          </ac:grpSpMkLst>
        </pc:grpChg>
        <pc:graphicFrameChg chg="add del mod">
          <ac:chgData name="" userId="daf57a72db43f7c6" providerId="LiveId" clId="{AE1FAF89-1C7D-4C42-BF00-20487C32B2DF}" dt="2021-08-17T02:20:01.456" v="1416" actId="478"/>
          <ac:graphicFrameMkLst>
            <pc:docMk/>
            <pc:sldMk cId="1208665095" sldId="373"/>
            <ac:graphicFrameMk id="12" creationId="{30A41537-0907-482E-AA61-C882C00EEC34}"/>
          </ac:graphicFrameMkLst>
        </pc:graphicFrameChg>
        <pc:graphicFrameChg chg="add del mod">
          <ac:chgData name="" userId="daf57a72db43f7c6" providerId="LiveId" clId="{AE1FAF89-1C7D-4C42-BF00-20487C32B2DF}" dt="2021-08-17T02:20:04.131" v="1418" actId="478"/>
          <ac:graphicFrameMkLst>
            <pc:docMk/>
            <pc:sldMk cId="1208665095" sldId="373"/>
            <ac:graphicFrameMk id="13" creationId="{1BDBFA69-65C3-4ED9-8E91-54657AD36B54}"/>
          </ac:graphicFrameMkLst>
        </pc:graphicFrameChg>
        <pc:picChg chg="del">
          <ac:chgData name="" userId="daf57a72db43f7c6" providerId="LiveId" clId="{AE1FAF89-1C7D-4C42-BF00-20487C32B2DF}" dt="2021-08-17T02:19:04.699" v="1401" actId="478"/>
          <ac:picMkLst>
            <pc:docMk/>
            <pc:sldMk cId="1208665095" sldId="373"/>
            <ac:picMk id="5" creationId="{EC6C5597-2F7F-4EAB-A9E6-155129E72FE5}"/>
          </ac:picMkLst>
        </pc:picChg>
        <pc:picChg chg="mod">
          <ac:chgData name="" userId="daf57a72db43f7c6" providerId="LiveId" clId="{AE1FAF89-1C7D-4C42-BF00-20487C32B2DF}" dt="2021-08-17T02:50:09.326" v="3399" actId="1076"/>
          <ac:picMkLst>
            <pc:docMk/>
            <pc:sldMk cId="1208665095" sldId="373"/>
            <ac:picMk id="10" creationId="{7003FB11-1DDF-4892-B4EE-6A088B2BD0C4}"/>
          </ac:picMkLst>
        </pc:picChg>
        <pc:picChg chg="add mod">
          <ac:chgData name="" userId="daf57a72db43f7c6" providerId="LiveId" clId="{AE1FAF89-1C7D-4C42-BF00-20487C32B2DF}" dt="2021-08-17T02:50:09.326" v="3399" actId="1076"/>
          <ac:picMkLst>
            <pc:docMk/>
            <pc:sldMk cId="1208665095" sldId="373"/>
            <ac:picMk id="14" creationId="{231233BF-C01E-4D39-BF1F-420085E41677}"/>
          </ac:picMkLst>
        </pc:picChg>
        <pc:picChg chg="del mod">
          <ac:chgData name="" userId="daf57a72db43f7c6" providerId="LiveId" clId="{AE1FAF89-1C7D-4C42-BF00-20487C32B2DF}" dt="2021-08-17T02:19:38.682" v="1410" actId="478"/>
          <ac:picMkLst>
            <pc:docMk/>
            <pc:sldMk cId="1208665095" sldId="373"/>
            <ac:picMk id="1026" creationId="{4754D79E-1E34-4B6D-8969-44B7658010F4}"/>
          </ac:picMkLst>
        </pc:picChg>
      </pc:sldChg>
      <pc:sldChg chg="addSp delSp modSp add">
        <pc:chgData name="" userId="daf57a72db43f7c6" providerId="LiveId" clId="{AE1FAF89-1C7D-4C42-BF00-20487C32B2DF}" dt="2021-08-17T02:47:05.313" v="3112" actId="1076"/>
        <pc:sldMkLst>
          <pc:docMk/>
          <pc:sldMk cId="1172171653" sldId="374"/>
        </pc:sldMkLst>
        <pc:spChg chg="add mod">
          <ac:chgData name="" userId="daf57a72db43f7c6" providerId="LiveId" clId="{AE1FAF89-1C7D-4C42-BF00-20487C32B2DF}" dt="2021-08-17T02:46:39.251" v="3106" actId="255"/>
          <ac:spMkLst>
            <pc:docMk/>
            <pc:sldMk cId="1172171653" sldId="374"/>
            <ac:spMk id="9" creationId="{69B44580-9963-431E-8DD4-78E73859552F}"/>
          </ac:spMkLst>
        </pc:spChg>
        <pc:spChg chg="add mod ord">
          <ac:chgData name="" userId="daf57a72db43f7c6" providerId="LiveId" clId="{AE1FAF89-1C7D-4C42-BF00-20487C32B2DF}" dt="2021-08-17T02:47:05.313" v="3112" actId="1076"/>
          <ac:spMkLst>
            <pc:docMk/>
            <pc:sldMk cId="1172171653" sldId="374"/>
            <ac:spMk id="12" creationId="{9BD7BC99-AEDC-43F7-924E-EF7D18A4052C}"/>
          </ac:spMkLst>
        </pc:spChg>
        <pc:graphicFrameChg chg="add del mod modGraphic">
          <ac:chgData name="" userId="daf57a72db43f7c6" providerId="LiveId" clId="{AE1FAF89-1C7D-4C42-BF00-20487C32B2DF}" dt="2021-08-17T02:37:05.878" v="2546" actId="478"/>
          <ac:graphicFrameMkLst>
            <pc:docMk/>
            <pc:sldMk cId="1172171653" sldId="374"/>
            <ac:graphicFrameMk id="3" creationId="{7FF29C2D-98C4-4779-B5C3-9F9D542E5122}"/>
          </ac:graphicFrameMkLst>
        </pc:graphicFrameChg>
        <pc:graphicFrameChg chg="add mod modGraphic">
          <ac:chgData name="" userId="daf57a72db43f7c6" providerId="LiveId" clId="{AE1FAF89-1C7D-4C42-BF00-20487C32B2DF}" dt="2021-08-17T02:44:18.580" v="2998" actId="207"/>
          <ac:graphicFrameMkLst>
            <pc:docMk/>
            <pc:sldMk cId="1172171653" sldId="374"/>
            <ac:graphicFrameMk id="5" creationId="{0C31A1E3-03B4-4BDC-839E-74BF1F349B2A}"/>
          </ac:graphicFrameMkLst>
        </pc:graphicFrameChg>
        <pc:picChg chg="add del mod">
          <ac:chgData name="" userId="daf57a72db43f7c6" providerId="LiveId" clId="{AE1FAF89-1C7D-4C42-BF00-20487C32B2DF}" dt="2021-08-17T02:37:08.243" v="2547" actId="478"/>
          <ac:picMkLst>
            <pc:docMk/>
            <pc:sldMk cId="1172171653" sldId="374"/>
            <ac:picMk id="4" creationId="{08B2C900-444A-4793-B393-5F8379D5DBB8}"/>
          </ac:picMkLst>
        </pc:picChg>
        <pc:picChg chg="add mod">
          <ac:chgData name="" userId="daf57a72db43f7c6" providerId="LiveId" clId="{AE1FAF89-1C7D-4C42-BF00-20487C32B2DF}" dt="2021-08-17T02:45:54.791" v="3021" actId="1076"/>
          <ac:picMkLst>
            <pc:docMk/>
            <pc:sldMk cId="1172171653" sldId="374"/>
            <ac:picMk id="6" creationId="{C455C34F-E6B4-4114-876D-DFAF0F50CBD8}"/>
          </ac:picMkLst>
        </pc:picChg>
        <pc:picChg chg="del">
          <ac:chgData name="" userId="daf57a72db43f7c6" providerId="LiveId" clId="{AE1FAF89-1C7D-4C42-BF00-20487C32B2DF}" dt="2021-08-17T02:34:14.220" v="2306" actId="478"/>
          <ac:picMkLst>
            <pc:docMk/>
            <pc:sldMk cId="1172171653" sldId="374"/>
            <ac:picMk id="10" creationId="{7003FB11-1DDF-4892-B4EE-6A088B2BD0C4}"/>
          </ac:picMkLst>
        </pc:picChg>
        <pc:picChg chg="del">
          <ac:chgData name="" userId="daf57a72db43f7c6" providerId="LiveId" clId="{AE1FAF89-1C7D-4C42-BF00-20487C32B2DF}" dt="2021-08-17T02:34:14.220" v="2306" actId="478"/>
          <ac:picMkLst>
            <pc:docMk/>
            <pc:sldMk cId="1172171653" sldId="374"/>
            <ac:picMk id="14" creationId="{231233BF-C01E-4D39-BF1F-420085E41677}"/>
          </ac:picMkLst>
        </pc:picChg>
      </pc:sldChg>
      <pc:sldChg chg="modSp add">
        <pc:chgData name="" userId="daf57a72db43f7c6" providerId="LiveId" clId="{AE1FAF89-1C7D-4C42-BF00-20487C32B2DF}" dt="2021-08-17T02:38:53.218" v="2602" actId="1076"/>
        <pc:sldMkLst>
          <pc:docMk/>
          <pc:sldMk cId="4048268264" sldId="375"/>
        </pc:sldMkLst>
        <pc:spChg chg="mod">
          <ac:chgData name="" userId="daf57a72db43f7c6" providerId="LiveId" clId="{AE1FAF89-1C7D-4C42-BF00-20487C32B2DF}" dt="2021-08-17T02:38:27.975" v="2598" actId="14100"/>
          <ac:spMkLst>
            <pc:docMk/>
            <pc:sldMk cId="4048268264" sldId="375"/>
            <ac:spMk id="5" creationId="{B4A2145E-7A1E-49D5-8528-FCA5E3D22B52}"/>
          </ac:spMkLst>
        </pc:spChg>
        <pc:spChg chg="mod">
          <ac:chgData name="" userId="daf57a72db43f7c6" providerId="LiveId" clId="{AE1FAF89-1C7D-4C42-BF00-20487C32B2DF}" dt="2021-08-17T02:38:31.321" v="2599" actId="14100"/>
          <ac:spMkLst>
            <pc:docMk/>
            <pc:sldMk cId="4048268264" sldId="375"/>
            <ac:spMk id="10" creationId="{9DF25E18-ACF5-4DCF-AFD6-4C8E5CF70C12}"/>
          </ac:spMkLst>
        </pc:spChg>
        <pc:picChg chg="mod ord">
          <ac:chgData name="" userId="daf57a72db43f7c6" providerId="LiveId" clId="{AE1FAF89-1C7D-4C42-BF00-20487C32B2DF}" dt="2021-08-17T02:38:53.218" v="2602" actId="1076"/>
          <ac:picMkLst>
            <pc:docMk/>
            <pc:sldMk cId="4048268264" sldId="375"/>
            <ac:picMk id="4" creationId="{62815B26-5449-43DA-ADFD-B5296035CE39}"/>
          </ac:picMkLst>
        </pc:picChg>
      </pc:sldChg>
      <pc:sldChg chg="addSp delSp modSp add modAnim">
        <pc:chgData name="" userId="daf57a72db43f7c6" providerId="LiveId" clId="{AE1FAF89-1C7D-4C42-BF00-20487C32B2DF}" dt="2021-08-19T02:37:18.453" v="5986" actId="1076"/>
        <pc:sldMkLst>
          <pc:docMk/>
          <pc:sldMk cId="4218505509" sldId="376"/>
        </pc:sldMkLst>
        <pc:spChg chg="mod">
          <ac:chgData name="" userId="daf57a72db43f7c6" providerId="LiveId" clId="{AE1FAF89-1C7D-4C42-BF00-20487C32B2DF}" dt="2021-08-17T04:10:58.957" v="5787" actId="1076"/>
          <ac:spMkLst>
            <pc:docMk/>
            <pc:sldMk cId="4218505509" sldId="376"/>
            <ac:spMk id="5" creationId="{609EDACE-11E5-4CB5-BF5E-944FEBBC94B7}"/>
          </ac:spMkLst>
        </pc:spChg>
        <pc:spChg chg="add mod">
          <ac:chgData name="" userId="daf57a72db43f7c6" providerId="LiveId" clId="{AE1FAF89-1C7D-4C42-BF00-20487C32B2DF}" dt="2021-08-17T03:56:24.467" v="5300" actId="1076"/>
          <ac:spMkLst>
            <pc:docMk/>
            <pc:sldMk cId="4218505509" sldId="376"/>
            <ac:spMk id="6" creationId="{78B9D1C8-6EE9-498F-A2FB-7F3ED843E566}"/>
          </ac:spMkLst>
        </pc:spChg>
        <pc:spChg chg="mod">
          <ac:chgData name="" userId="daf57a72db43f7c6" providerId="LiveId" clId="{AE1FAF89-1C7D-4C42-BF00-20487C32B2DF}" dt="2021-08-17T04:10:52.692" v="5785" actId="6549"/>
          <ac:spMkLst>
            <pc:docMk/>
            <pc:sldMk cId="4218505509" sldId="376"/>
            <ac:spMk id="8" creationId="{D7997C0A-5F6B-432E-B62B-8F477FA29AC2}"/>
          </ac:spMkLst>
        </pc:spChg>
        <pc:spChg chg="add mod">
          <ac:chgData name="" userId="daf57a72db43f7c6" providerId="LiveId" clId="{AE1FAF89-1C7D-4C42-BF00-20487C32B2DF}" dt="2021-08-17T03:57:51.547" v="5305" actId="1076"/>
          <ac:spMkLst>
            <pc:docMk/>
            <pc:sldMk cId="4218505509" sldId="376"/>
            <ac:spMk id="9" creationId="{12FD8931-EEF4-4092-9FF9-C2B7B465485E}"/>
          </ac:spMkLst>
        </pc:spChg>
        <pc:spChg chg="add mod">
          <ac:chgData name="" userId="daf57a72db43f7c6" providerId="LiveId" clId="{AE1FAF89-1C7D-4C42-BF00-20487C32B2DF}" dt="2021-08-17T03:56:26.738" v="5301" actId="1076"/>
          <ac:spMkLst>
            <pc:docMk/>
            <pc:sldMk cId="4218505509" sldId="376"/>
            <ac:spMk id="10" creationId="{80D1857E-E340-4C69-8B2F-9C520A27145E}"/>
          </ac:spMkLst>
        </pc:spChg>
        <pc:spChg chg="add mod">
          <ac:chgData name="" userId="daf57a72db43f7c6" providerId="LiveId" clId="{AE1FAF89-1C7D-4C42-BF00-20487C32B2DF}" dt="2021-08-17T04:13:28.157" v="5957" actId="2711"/>
          <ac:spMkLst>
            <pc:docMk/>
            <pc:sldMk cId="4218505509" sldId="376"/>
            <ac:spMk id="11" creationId="{E17B79CE-5EF0-4AA2-876E-9C527ACDB27E}"/>
          </ac:spMkLst>
        </pc:spChg>
        <pc:spChg chg="add del mod">
          <ac:chgData name="" userId="daf57a72db43f7c6" providerId="LiveId" clId="{AE1FAF89-1C7D-4C42-BF00-20487C32B2DF}" dt="2021-08-17T04:07:53.037" v="5707" actId="478"/>
          <ac:spMkLst>
            <pc:docMk/>
            <pc:sldMk cId="4218505509" sldId="376"/>
            <ac:spMk id="12" creationId="{FDA58964-AEC5-4F04-BC93-143E44C98F8B}"/>
          </ac:spMkLst>
        </pc:spChg>
        <pc:spChg chg="add del mod">
          <ac:chgData name="" userId="daf57a72db43f7c6" providerId="LiveId" clId="{AE1FAF89-1C7D-4C42-BF00-20487C32B2DF}" dt="2021-08-17T04:12:37.179" v="5954" actId="164"/>
          <ac:spMkLst>
            <pc:docMk/>
            <pc:sldMk cId="4218505509" sldId="376"/>
            <ac:spMk id="13" creationId="{827FE7BF-EF41-4FDD-9602-D1C0AE38F1CF}"/>
          </ac:spMkLst>
        </pc:spChg>
        <pc:spChg chg="add mod">
          <ac:chgData name="" userId="daf57a72db43f7c6" providerId="LiveId" clId="{AE1FAF89-1C7D-4C42-BF00-20487C32B2DF}" dt="2021-08-17T04:13:23.322" v="5956" actId="2711"/>
          <ac:spMkLst>
            <pc:docMk/>
            <pc:sldMk cId="4218505509" sldId="376"/>
            <ac:spMk id="14" creationId="{61F3475E-6B2A-4BA5-875E-165FAF5FBBD4}"/>
          </ac:spMkLst>
        </pc:spChg>
        <pc:grpChg chg="add mod">
          <ac:chgData name="" userId="daf57a72db43f7c6" providerId="LiveId" clId="{AE1FAF89-1C7D-4C42-BF00-20487C32B2DF}" dt="2021-08-17T04:12:37.179" v="5954" actId="164"/>
          <ac:grpSpMkLst>
            <pc:docMk/>
            <pc:sldMk cId="4218505509" sldId="376"/>
            <ac:grpSpMk id="15" creationId="{2990FB5C-B3A2-4A69-9EC9-8AF09A6F11E2}"/>
          </ac:grpSpMkLst>
        </pc:grpChg>
        <pc:picChg chg="add del mod">
          <ac:chgData name="" userId="daf57a72db43f7c6" providerId="LiveId" clId="{AE1FAF89-1C7D-4C42-BF00-20487C32B2DF}" dt="2021-08-19T02:37:09.525" v="5981" actId="478"/>
          <ac:picMkLst>
            <pc:docMk/>
            <pc:sldMk cId="4218505509" sldId="376"/>
            <ac:picMk id="2" creationId="{EBD67746-AF28-4F42-8C10-96C9A73096D1}"/>
          </ac:picMkLst>
        </pc:picChg>
        <pc:picChg chg="add mod">
          <ac:chgData name="" userId="daf57a72db43f7c6" providerId="LiveId" clId="{AE1FAF89-1C7D-4C42-BF00-20487C32B2DF}" dt="2021-08-19T02:37:18.453" v="5986" actId="1076"/>
          <ac:picMkLst>
            <pc:docMk/>
            <pc:sldMk cId="4218505509" sldId="376"/>
            <ac:picMk id="3" creationId="{35DE30E1-F51E-4D12-A623-FA58A902DAB1}"/>
          </ac:picMkLst>
        </pc:picChg>
        <pc:picChg chg="del">
          <ac:chgData name="" userId="daf57a72db43f7c6" providerId="LiveId" clId="{AE1FAF89-1C7D-4C42-BF00-20487C32B2DF}" dt="2021-08-17T03:39:57.027" v="4684" actId="478"/>
          <ac:picMkLst>
            <pc:docMk/>
            <pc:sldMk cId="4218505509" sldId="376"/>
            <ac:picMk id="3" creationId="{817C190A-A6EF-40F1-8E57-EC9AFF92E81E}"/>
          </ac:picMkLst>
        </pc:picChg>
        <pc:picChg chg="del">
          <ac:chgData name="" userId="daf57a72db43f7c6" providerId="LiveId" clId="{AE1FAF89-1C7D-4C42-BF00-20487C32B2DF}" dt="2021-08-17T03:39:57.027" v="4684" actId="478"/>
          <ac:picMkLst>
            <pc:docMk/>
            <pc:sldMk cId="4218505509" sldId="376"/>
            <ac:picMk id="4" creationId="{5E29215E-7462-4FA5-9879-F1F9288FE195}"/>
          </ac:picMkLst>
        </pc:picChg>
      </pc:sldChg>
      <pc:sldMasterChg chg="delSp modSldLayout">
        <pc:chgData name="" userId="daf57a72db43f7c6" providerId="LiveId" clId="{AE1FAF89-1C7D-4C42-BF00-20487C32B2DF}" dt="2021-08-17T07:22:46.654" v="5979" actId="478"/>
        <pc:sldMasterMkLst>
          <pc:docMk/>
          <pc:sldMasterMk cId="3123359450" sldId="2147483660"/>
        </pc:sldMasterMkLst>
        <pc:spChg chg="del">
          <ac:chgData name="" userId="daf57a72db43f7c6" providerId="LiveId" clId="{AE1FAF89-1C7D-4C42-BF00-20487C32B2DF}" dt="2021-08-17T07:22:45.716" v="5978" actId="478"/>
          <ac:spMkLst>
            <pc:docMk/>
            <pc:sldMasterMk cId="3123359450" sldId="2147483660"/>
            <ac:spMk id="2" creationId="{00000000-0000-0000-0000-000000000000}"/>
          </ac:spMkLst>
        </pc:spChg>
        <pc:spChg chg="del">
          <ac:chgData name="" userId="daf57a72db43f7c6" providerId="LiveId" clId="{AE1FAF89-1C7D-4C42-BF00-20487C32B2DF}" dt="2021-08-17T07:22:46.654" v="5979" actId="478"/>
          <ac:spMkLst>
            <pc:docMk/>
            <pc:sldMasterMk cId="3123359450" sldId="2147483660"/>
            <ac:spMk id="3" creationId="{00000000-0000-0000-0000-000000000000}"/>
          </ac:spMkLst>
        </pc:spChg>
        <pc:sldLayoutChg chg="delSp modSp">
          <pc:chgData name="" userId="daf57a72db43f7c6" providerId="LiveId" clId="{AE1FAF89-1C7D-4C42-BF00-20487C32B2DF}" dt="2021-08-17T07:21:16.503" v="5967" actId="478"/>
          <pc:sldLayoutMkLst>
            <pc:docMk/>
            <pc:sldMasterMk cId="3123359450" sldId="2147483660"/>
            <pc:sldLayoutMk cId="826652677" sldId="2147483662"/>
          </pc:sldLayoutMkLst>
          <pc:spChg chg="mod">
            <ac:chgData name="" userId="daf57a72db43f7c6" providerId="LiveId" clId="{AE1FAF89-1C7D-4C42-BF00-20487C32B2DF}" dt="2021-08-17T07:21:03.164" v="5961" actId="1076"/>
            <ac:spMkLst>
              <pc:docMk/>
              <pc:sldMasterMk cId="3123359450" sldId="2147483660"/>
              <pc:sldLayoutMk cId="826652677" sldId="2147483662"/>
              <ac:spMk id="7" creationId="{00000000-0000-0000-0000-000000000000}"/>
            </ac:spMkLst>
          </pc:spChg>
          <pc:spChg chg="del mod">
            <ac:chgData name="" userId="daf57a72db43f7c6" providerId="LiveId" clId="{AE1FAF89-1C7D-4C42-BF00-20487C32B2DF}" dt="2021-08-17T07:21:16.503" v="5967" actId="478"/>
            <ac:spMkLst>
              <pc:docMk/>
              <pc:sldMasterMk cId="3123359450" sldId="2147483660"/>
              <pc:sldLayoutMk cId="826652677" sldId="2147483662"/>
              <ac:spMk id="9" creationId="{00000000-0000-0000-0000-000000000000}"/>
            </ac:spMkLst>
          </pc:spChg>
        </pc:sldLayoutChg>
        <pc:sldLayoutChg chg="delSp modSp">
          <pc:chgData name="" userId="daf57a72db43f7c6" providerId="LiveId" clId="{AE1FAF89-1C7D-4C42-BF00-20487C32B2DF}" dt="2021-08-17T07:21:33.193" v="5972"/>
          <pc:sldLayoutMkLst>
            <pc:docMk/>
            <pc:sldMasterMk cId="3123359450" sldId="2147483660"/>
            <pc:sldLayoutMk cId="3303418923" sldId="2147483663"/>
          </pc:sldLayoutMkLst>
          <pc:spChg chg="del mod">
            <ac:chgData name="" userId="daf57a72db43f7c6" providerId="LiveId" clId="{AE1FAF89-1C7D-4C42-BF00-20487C32B2DF}" dt="2021-08-17T07:21:33.193" v="5972"/>
            <ac:spMkLst>
              <pc:docMk/>
              <pc:sldMasterMk cId="3123359450" sldId="2147483660"/>
              <pc:sldLayoutMk cId="3303418923" sldId="2147483663"/>
              <ac:spMk id="13" creationId="{00000000-0000-0000-0000-000000000000}"/>
            </ac:spMkLst>
          </pc:spChg>
          <pc:spChg chg="del mod">
            <ac:chgData name="" userId="daf57a72db43f7c6" providerId="LiveId" clId="{AE1FAF89-1C7D-4C42-BF00-20487C32B2DF}" dt="2021-08-17T07:21:33.193" v="5972"/>
            <ac:spMkLst>
              <pc:docMk/>
              <pc:sldMasterMk cId="3123359450" sldId="2147483660"/>
              <pc:sldLayoutMk cId="3303418923" sldId="2147483663"/>
              <ac:spMk id="14" creationId="{00000000-0000-0000-0000-000000000000}"/>
            </ac:spMkLst>
          </pc:spChg>
        </pc:sldLayoutChg>
        <pc:sldLayoutChg chg="delSp modSp">
          <pc:chgData name="" userId="daf57a72db43f7c6" providerId="LiveId" clId="{AE1FAF89-1C7D-4C42-BF00-20487C32B2DF}" dt="2021-08-17T07:21:14.772" v="5966" actId="478"/>
          <pc:sldLayoutMkLst>
            <pc:docMk/>
            <pc:sldMasterMk cId="3123359450" sldId="2147483660"/>
            <pc:sldLayoutMk cId="36615804" sldId="2147483664"/>
          </pc:sldLayoutMkLst>
          <pc:spChg chg="mod">
            <ac:chgData name="" userId="daf57a72db43f7c6" providerId="LiveId" clId="{AE1FAF89-1C7D-4C42-BF00-20487C32B2DF}" dt="2021-08-17T07:21:04.416" v="5962" actId="1076"/>
            <ac:spMkLst>
              <pc:docMk/>
              <pc:sldMasterMk cId="3123359450" sldId="2147483660"/>
              <pc:sldLayoutMk cId="36615804" sldId="2147483664"/>
              <ac:spMk id="12" creationId="{00000000-0000-0000-0000-000000000000}"/>
            </ac:spMkLst>
          </pc:spChg>
          <pc:spChg chg="del mod">
            <ac:chgData name="" userId="daf57a72db43f7c6" providerId="LiveId" clId="{AE1FAF89-1C7D-4C42-BF00-20487C32B2DF}" dt="2021-08-17T07:21:14.772" v="5966" actId="478"/>
            <ac:spMkLst>
              <pc:docMk/>
              <pc:sldMasterMk cId="3123359450" sldId="2147483660"/>
              <pc:sldLayoutMk cId="36615804" sldId="2147483664"/>
              <ac:spMk id="17" creationId="{00000000-0000-0000-0000-000000000000}"/>
            </ac:spMkLst>
          </pc:spChg>
          <pc:spChg chg="del mod">
            <ac:chgData name="" userId="daf57a72db43f7c6" providerId="LiveId" clId="{AE1FAF89-1C7D-4C42-BF00-20487C32B2DF}" dt="2021-08-17T07:21:14.772" v="5966" actId="478"/>
            <ac:spMkLst>
              <pc:docMk/>
              <pc:sldMasterMk cId="3123359450" sldId="2147483660"/>
              <pc:sldLayoutMk cId="36615804" sldId="2147483664"/>
              <ac:spMk id="18" creationId="{00000000-0000-0000-0000-000000000000}"/>
            </ac:spMkLst>
          </pc:spChg>
          <pc:spChg chg="del mod">
            <ac:chgData name="" userId="daf57a72db43f7c6" providerId="LiveId" clId="{AE1FAF89-1C7D-4C42-BF00-20487C32B2DF}" dt="2021-08-17T07:21:14.772" v="5966" actId="478"/>
            <ac:spMkLst>
              <pc:docMk/>
              <pc:sldMasterMk cId="3123359450" sldId="2147483660"/>
              <pc:sldLayoutMk cId="36615804" sldId="2147483664"/>
              <ac:spMk id="19" creationId="{00000000-0000-0000-0000-000000000000}"/>
            </ac:spMkLst>
          </pc:spChg>
        </pc:sldLayoutChg>
        <pc:sldLayoutChg chg="addSp delSp">
          <pc:chgData name="" userId="daf57a72db43f7c6" providerId="LiveId" clId="{AE1FAF89-1C7D-4C42-BF00-20487C32B2DF}" dt="2021-08-17T07:21:21.748" v="5970" actId="478"/>
          <pc:sldLayoutMkLst>
            <pc:docMk/>
            <pc:sldMasterMk cId="3123359450" sldId="2147483660"/>
            <pc:sldLayoutMk cId="741584276" sldId="2147483665"/>
          </pc:sldLayoutMkLst>
          <pc:spChg chg="add del">
            <ac:chgData name="" userId="daf57a72db43f7c6" providerId="LiveId" clId="{AE1FAF89-1C7D-4C42-BF00-20487C32B2DF}" dt="2021-08-17T07:21:21.748" v="5970" actId="478"/>
            <ac:spMkLst>
              <pc:docMk/>
              <pc:sldMasterMk cId="3123359450" sldId="2147483660"/>
              <pc:sldLayoutMk cId="741584276" sldId="2147483665"/>
              <ac:spMk id="25" creationId="{00000000-0000-0000-0000-000000000000}"/>
            </ac:spMkLst>
          </pc:spChg>
          <pc:spChg chg="del">
            <ac:chgData name="" userId="daf57a72db43f7c6" providerId="LiveId" clId="{AE1FAF89-1C7D-4C42-BF00-20487C32B2DF}" dt="2021-08-17T07:21:19.667" v="5968" actId="478"/>
            <ac:spMkLst>
              <pc:docMk/>
              <pc:sldMasterMk cId="3123359450" sldId="2147483660"/>
              <pc:sldLayoutMk cId="741584276" sldId="2147483665"/>
              <ac:spMk id="28" creationId="{00000000-0000-0000-0000-000000000000}"/>
            </ac:spMkLst>
          </pc:spChg>
        </pc:sldLayoutChg>
        <pc:sldLayoutChg chg="delSp">
          <pc:chgData name="" userId="daf57a72db43f7c6" providerId="LiveId" clId="{AE1FAF89-1C7D-4C42-BF00-20487C32B2DF}" dt="2021-08-17T07:22:20.403" v="5977" actId="478"/>
          <pc:sldLayoutMkLst>
            <pc:docMk/>
            <pc:sldMasterMk cId="3123359450" sldId="2147483660"/>
            <pc:sldLayoutMk cId="2403756369" sldId="2147483667"/>
          </pc:sldLayoutMkLst>
          <pc:grpChg chg="del">
            <ac:chgData name="" userId="daf57a72db43f7c6" providerId="LiveId" clId="{AE1FAF89-1C7D-4C42-BF00-20487C32B2DF}" dt="2021-08-17T07:22:20.403" v="5977" actId="478"/>
            <ac:grpSpMkLst>
              <pc:docMk/>
              <pc:sldMasterMk cId="3123359450" sldId="2147483660"/>
              <pc:sldLayoutMk cId="2403756369" sldId="2147483667"/>
              <ac:grpSpMk id="8" creationId="{00000000-0000-0000-0000-000000000000}"/>
            </ac:grpSpMkLst>
          </pc:grpChg>
        </pc:sldLayoutChg>
        <pc:sldLayoutChg chg="delSp">
          <pc:chgData name="" userId="daf57a72db43f7c6" providerId="LiveId" clId="{AE1FAF89-1C7D-4C42-BF00-20487C32B2DF}" dt="2021-08-17T07:21:40.813" v="5973" actId="478"/>
          <pc:sldLayoutMkLst>
            <pc:docMk/>
            <pc:sldMasterMk cId="3123359450" sldId="2147483660"/>
            <pc:sldLayoutMk cId="1268806146" sldId="2147483668"/>
          </pc:sldLayoutMkLst>
          <pc:spChg chg="del">
            <ac:chgData name="" userId="daf57a72db43f7c6" providerId="LiveId" clId="{AE1FAF89-1C7D-4C42-BF00-20487C32B2DF}" dt="2021-08-17T07:21:40.813" v="5973" actId="478"/>
            <ac:spMkLst>
              <pc:docMk/>
              <pc:sldMasterMk cId="3123359450" sldId="2147483660"/>
              <pc:sldLayoutMk cId="1268806146" sldId="2147483668"/>
              <ac:spMk id="13" creationId="{00000000-0000-0000-0000-000000000000}"/>
            </ac:spMkLst>
          </pc:spChg>
        </pc:sldLayoutChg>
        <pc:sldLayoutChg chg="delSp">
          <pc:chgData name="" userId="daf57a72db43f7c6" providerId="LiveId" clId="{AE1FAF89-1C7D-4C42-BF00-20487C32B2DF}" dt="2021-08-17T07:21:44.122" v="5975" actId="478"/>
          <pc:sldLayoutMkLst>
            <pc:docMk/>
            <pc:sldMasterMk cId="3123359450" sldId="2147483660"/>
            <pc:sldLayoutMk cId="4231450286" sldId="2147483669"/>
          </pc:sldLayoutMkLst>
          <pc:spChg chg="del">
            <ac:chgData name="" userId="daf57a72db43f7c6" providerId="LiveId" clId="{AE1FAF89-1C7D-4C42-BF00-20487C32B2DF}" dt="2021-08-17T07:21:43.437" v="5974" actId="478"/>
            <ac:spMkLst>
              <pc:docMk/>
              <pc:sldMasterMk cId="3123359450" sldId="2147483660"/>
              <pc:sldLayoutMk cId="4231450286" sldId="2147483669"/>
              <ac:spMk id="8" creationId="{00000000-0000-0000-0000-000000000000}"/>
            </ac:spMkLst>
          </pc:spChg>
          <pc:spChg chg="del">
            <ac:chgData name="" userId="daf57a72db43f7c6" providerId="LiveId" clId="{AE1FAF89-1C7D-4C42-BF00-20487C32B2DF}" dt="2021-08-17T07:21:44.122" v="5975" actId="478"/>
            <ac:spMkLst>
              <pc:docMk/>
              <pc:sldMasterMk cId="3123359450" sldId="2147483660"/>
              <pc:sldLayoutMk cId="4231450286" sldId="2147483669"/>
              <ac:spMk id="9" creationId="{00000000-0000-0000-0000-000000000000}"/>
            </ac:spMkLst>
          </pc:spChg>
        </pc:sldLayoutChg>
        <pc:sldLayoutChg chg="modSp">
          <pc:chgData name="" userId="daf57a72db43f7c6" providerId="LiveId" clId="{AE1FAF89-1C7D-4C42-BF00-20487C32B2DF}" dt="2021-08-17T07:21:46.192" v="5976" actId="1076"/>
          <pc:sldLayoutMkLst>
            <pc:docMk/>
            <pc:sldMasterMk cId="3123359450" sldId="2147483660"/>
            <pc:sldLayoutMk cId="2883119417" sldId="2147483670"/>
          </pc:sldLayoutMkLst>
          <pc:spChg chg="mod">
            <ac:chgData name="" userId="daf57a72db43f7c6" providerId="LiveId" clId="{AE1FAF89-1C7D-4C42-BF00-20487C32B2DF}" dt="2021-08-17T07:21:46.192" v="5976" actId="1076"/>
            <ac:spMkLst>
              <pc:docMk/>
              <pc:sldMasterMk cId="3123359450" sldId="2147483660"/>
              <pc:sldLayoutMk cId="2883119417" sldId="2147483670"/>
              <ac:spMk id="11" creationId="{00000000-0000-0000-0000-000000000000}"/>
            </ac:spMkLst>
          </pc:spChg>
        </pc:sldLayoutChg>
      </pc:sldMasterChg>
    </pc:docChg>
  </pc:docChgLst>
  <pc:docChgLst>
    <pc:chgData userId="daf57a72db43f7c6" providerId="LiveId" clId="{64CB4CAF-5C1D-4778-A444-41EDFC424AAC}"/>
    <pc:docChg chg="undo custSel addSld delSld modSld sldOrd">
      <pc:chgData name="" userId="daf57a72db43f7c6" providerId="LiveId" clId="{64CB4CAF-5C1D-4778-A444-41EDFC424AAC}" dt="2021-08-05T23:55:29.829" v="9115" actId="1076"/>
      <pc:docMkLst>
        <pc:docMk/>
      </pc:docMkLst>
      <pc:sldChg chg="modSp">
        <pc:chgData name="" userId="daf57a72db43f7c6" providerId="LiveId" clId="{64CB4CAF-5C1D-4778-A444-41EDFC424AAC}" dt="2021-08-05T20:18:05.810" v="46"/>
        <pc:sldMkLst>
          <pc:docMk/>
          <pc:sldMk cId="2194050810" sldId="256"/>
        </pc:sldMkLst>
        <pc:spChg chg="mod">
          <ac:chgData name="" userId="daf57a72db43f7c6" providerId="LiveId" clId="{64CB4CAF-5C1D-4778-A444-41EDFC424AAC}" dt="2021-08-05T20:18:05.810" v="46"/>
          <ac:spMkLst>
            <pc:docMk/>
            <pc:sldMk cId="2194050810" sldId="256"/>
            <ac:spMk id="3" creationId="{4CD41D5A-9FDF-4607-AA61-E13346A301EE}"/>
          </ac:spMkLst>
        </pc:spChg>
      </pc:sldChg>
      <pc:sldMasterChg chg="addSldLayout delSldLayout">
        <pc:chgData name="" userId="daf57a72db43f7c6" providerId="LiveId" clId="{64CB4CAF-5C1D-4778-A444-41EDFC424AAC}" dt="2021-08-05T22:56:00.180" v="6538" actId="2696"/>
        <pc:sldMasterMkLst>
          <pc:docMk/>
          <pc:sldMasterMk cId="3123359450" sldId="2147483660"/>
        </pc:sldMasterMkLst>
      </pc:sldMasterChg>
    </pc:docChg>
  </pc:docChgLst>
  <pc:docChgLst>
    <pc:chgData userId="daf57a72db43f7c6" providerId="LiveId" clId="{247FD440-4F60-46ED-8EC5-FA53C1A61C5F}"/>
    <pc:docChg chg="undo custSel addSld delSld modSld">
      <pc:chgData name="" userId="daf57a72db43f7c6" providerId="LiveId" clId="{247FD440-4F60-46ED-8EC5-FA53C1A61C5F}" dt="2021-08-10T17:43:11.095" v="5745" actId="2711"/>
      <pc:docMkLst>
        <pc:docMk/>
      </pc:docMkLst>
      <pc:sldChg chg="modSp">
        <pc:chgData name="" userId="daf57a72db43f7c6" providerId="LiveId" clId="{247FD440-4F60-46ED-8EC5-FA53C1A61C5F}" dt="2021-08-10T16:17:56.303" v="3475"/>
        <pc:sldMkLst>
          <pc:docMk/>
          <pc:sldMk cId="2194050810" sldId="256"/>
        </pc:sldMkLst>
        <pc:spChg chg="mod">
          <ac:chgData name="" userId="daf57a72db43f7c6" providerId="LiveId" clId="{247FD440-4F60-46ED-8EC5-FA53C1A61C5F}" dt="2021-08-10T16:17:56.303" v="3475"/>
          <ac:spMkLst>
            <pc:docMk/>
            <pc:sldMk cId="2194050810" sldId="256"/>
            <ac:spMk id="3" creationId="{4CD41D5A-9FDF-4607-AA61-E13346A301EE}"/>
          </ac:spMkLst>
        </pc:spChg>
      </pc:sldChg>
      <pc:sldChg chg="delSp modSp">
        <pc:chgData name="" userId="daf57a72db43f7c6" providerId="LiveId" clId="{247FD440-4F60-46ED-8EC5-FA53C1A61C5F}" dt="2021-08-10T09:06:08.863" v="351" actId="113"/>
        <pc:sldMkLst>
          <pc:docMk/>
          <pc:sldMk cId="2047233397" sldId="326"/>
        </pc:sldMkLst>
        <pc:spChg chg="mod">
          <ac:chgData name="" userId="daf57a72db43f7c6" providerId="LiveId" clId="{247FD440-4F60-46ED-8EC5-FA53C1A61C5F}" dt="2021-08-10T09:06:08.863" v="351" actId="113"/>
          <ac:spMkLst>
            <pc:docMk/>
            <pc:sldMk cId="2047233397" sldId="326"/>
            <ac:spMk id="2" creationId="{3B1F1F67-B63F-4FF7-B5A6-C054BFDB4C44}"/>
          </ac:spMkLst>
        </pc:spChg>
        <pc:spChg chg="mod">
          <ac:chgData name="" userId="daf57a72db43f7c6" providerId="LiveId" clId="{247FD440-4F60-46ED-8EC5-FA53C1A61C5F}" dt="2021-08-10T09:05:56.633" v="345" actId="14100"/>
          <ac:spMkLst>
            <pc:docMk/>
            <pc:sldMk cId="2047233397" sldId="326"/>
            <ac:spMk id="4" creationId="{5630AE18-6C16-4FB5-A6F7-BA6071C2B3F5}"/>
          </ac:spMkLst>
        </pc:spChg>
        <pc:picChg chg="del">
          <ac:chgData name="" userId="daf57a72db43f7c6" providerId="LiveId" clId="{247FD440-4F60-46ED-8EC5-FA53C1A61C5F}" dt="2021-08-10T09:05:30.115" v="328" actId="478"/>
          <ac:picMkLst>
            <pc:docMk/>
            <pc:sldMk cId="2047233397" sldId="326"/>
            <ac:picMk id="9" creationId="{35854E9A-3184-4B01-B1F3-BDC1D7FF285B}"/>
          </ac:picMkLst>
        </pc:picChg>
        <pc:picChg chg="del">
          <ac:chgData name="" userId="daf57a72db43f7c6" providerId="LiveId" clId="{247FD440-4F60-46ED-8EC5-FA53C1A61C5F}" dt="2021-08-10T09:05:28.779" v="327" actId="478"/>
          <ac:picMkLst>
            <pc:docMk/>
            <pc:sldMk cId="2047233397" sldId="326"/>
            <ac:picMk id="10" creationId="{9B14B0E5-815F-4A43-9CB5-EF0BC605626A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C838D-8918-4330-9C6C-D9A316A394D0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38B876-4158-4461-8744-A60B6FA6D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54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0832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254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817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3832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2069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3923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515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0796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1414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428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마스터 1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1 형태 1">
            <a:extLst>
              <a:ext uri="{FF2B5EF4-FFF2-40B4-BE49-F238E27FC236}">
                <a16:creationId xmlns:a16="http://schemas.microsoft.com/office/drawing/2014/main" id="{9EB294A4-BBB9-4725-ABA2-0AD199478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마스터 1 레이아웃 1 형태 2">
            <a:extLst>
              <a:ext uri="{FF2B5EF4-FFF2-40B4-BE49-F238E27FC236}">
                <a16:creationId xmlns:a16="http://schemas.microsoft.com/office/drawing/2014/main" id="{471DA70B-7F87-4BBE-9C40-6AFECE9309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마스터 1 레이아웃 1 형태 3">
            <a:extLst>
              <a:ext uri="{FF2B5EF4-FFF2-40B4-BE49-F238E27FC236}">
                <a16:creationId xmlns:a16="http://schemas.microsoft.com/office/drawing/2014/main" id="{2A40894C-1470-43D1-8726-D151946FB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5" name="마스터 1 레이아웃 1 형태 4">
            <a:extLst>
              <a:ext uri="{FF2B5EF4-FFF2-40B4-BE49-F238E27FC236}">
                <a16:creationId xmlns:a16="http://schemas.microsoft.com/office/drawing/2014/main" id="{FF498D50-9844-4F62-B1ED-55FA041AB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마스터 1 레이아웃 1 형태 5">
            <a:extLst>
              <a:ext uri="{FF2B5EF4-FFF2-40B4-BE49-F238E27FC236}">
                <a16:creationId xmlns:a16="http://schemas.microsoft.com/office/drawing/2014/main" id="{A12F2B7A-49B4-4C44-A8B5-F00B8CB6D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132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마스터 1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10 형태 1">
            <a:extLst>
              <a:ext uri="{FF2B5EF4-FFF2-40B4-BE49-F238E27FC236}">
                <a16:creationId xmlns:a16="http://schemas.microsoft.com/office/drawing/2014/main" id="{5202ABE6-8789-400E-90BF-B07C168AC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마스터 1 레이아웃 10 형태 2">
            <a:extLst>
              <a:ext uri="{FF2B5EF4-FFF2-40B4-BE49-F238E27FC236}">
                <a16:creationId xmlns:a16="http://schemas.microsoft.com/office/drawing/2014/main" id="{86945C3D-F3F7-4E9F-A3E1-2A6C1E8F50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마스터 1 레이아웃 10 형태 3">
            <a:extLst>
              <a:ext uri="{FF2B5EF4-FFF2-40B4-BE49-F238E27FC236}">
                <a16:creationId xmlns:a16="http://schemas.microsoft.com/office/drawing/2014/main" id="{4C3636A9-283C-4DAE-94EF-9EC9B74D5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5" name="마스터 1 레이아웃 10 형태 4">
            <a:extLst>
              <a:ext uri="{FF2B5EF4-FFF2-40B4-BE49-F238E27FC236}">
                <a16:creationId xmlns:a16="http://schemas.microsoft.com/office/drawing/2014/main" id="{00150AC1-2C2C-4ACC-9D92-C01697848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마스터 1 레이아웃 10 형태 5">
            <a:extLst>
              <a:ext uri="{FF2B5EF4-FFF2-40B4-BE49-F238E27FC236}">
                <a16:creationId xmlns:a16="http://schemas.microsoft.com/office/drawing/2014/main" id="{E5A081C2-ADC0-42E9-83DF-7A2BE3DAD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383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마스터 1-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11 형태 1">
            <a:extLst>
              <a:ext uri="{FF2B5EF4-FFF2-40B4-BE49-F238E27FC236}">
                <a16:creationId xmlns:a16="http://schemas.microsoft.com/office/drawing/2014/main" id="{67B3513E-D1B7-48D7-B467-C03AB5A662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마스터 1 레이아웃 11 형태 2">
            <a:extLst>
              <a:ext uri="{FF2B5EF4-FFF2-40B4-BE49-F238E27FC236}">
                <a16:creationId xmlns:a16="http://schemas.microsoft.com/office/drawing/2014/main" id="{E0794869-1180-4D38-8C80-F7B84B159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마스터 1 레이아웃 11 형태 3">
            <a:extLst>
              <a:ext uri="{FF2B5EF4-FFF2-40B4-BE49-F238E27FC236}">
                <a16:creationId xmlns:a16="http://schemas.microsoft.com/office/drawing/2014/main" id="{21410ED5-DE24-4E65-80D0-FEB94772E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2021-08-19</a:t>
            </a:fld>
            <a:endParaRPr lang="ko-KR" altLang="en-US" dirty="0"/>
          </a:p>
        </p:txBody>
      </p:sp>
      <p:sp>
        <p:nvSpPr>
          <p:cNvPr id="5" name="마스터 1 레이아웃 11 형태 4">
            <a:extLst>
              <a:ext uri="{FF2B5EF4-FFF2-40B4-BE49-F238E27FC236}">
                <a16:creationId xmlns:a16="http://schemas.microsoft.com/office/drawing/2014/main" id="{6FD0237C-DE14-43E3-8157-CB2A7572F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마스터 1 레이아웃 11 형태 5">
            <a:extLst>
              <a:ext uri="{FF2B5EF4-FFF2-40B4-BE49-F238E27FC236}">
                <a16:creationId xmlns:a16="http://schemas.microsoft.com/office/drawing/2014/main" id="{E1357CFC-6BBC-45FB-ABC7-770B94F89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364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2924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2 형태 1"/>
          <p:cNvSpPr>
            <a:spLocks noGrp="1"/>
          </p:cNvSpPr>
          <p:nvPr>
            <p:ph type="pic" sz="quarter" idx="10"/>
          </p:nvPr>
        </p:nvSpPr>
        <p:spPr>
          <a:xfrm>
            <a:off x="6813550" y="-36976"/>
            <a:ext cx="5378450" cy="6858000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6652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3 형태 1"/>
          <p:cNvSpPr>
            <a:spLocks noGrp="1"/>
          </p:cNvSpPr>
          <p:nvPr>
            <p:ph type="pic" sz="quarter" idx="10"/>
          </p:nvPr>
        </p:nvSpPr>
        <p:spPr>
          <a:xfrm>
            <a:off x="1435100" y="2070100"/>
            <a:ext cx="2181600" cy="2181600"/>
          </a:xfrm>
          <a:prstGeom prst="diamond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마스터 2 레이아웃 3 형태 2"/>
          <p:cNvSpPr>
            <a:spLocks noGrp="1"/>
          </p:cNvSpPr>
          <p:nvPr>
            <p:ph type="pic" sz="quarter" idx="11"/>
          </p:nvPr>
        </p:nvSpPr>
        <p:spPr>
          <a:xfrm>
            <a:off x="5005200" y="2070100"/>
            <a:ext cx="2181600" cy="2181600"/>
          </a:xfrm>
          <a:prstGeom prst="diamond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9" name="마스터 2 레이아웃 3 형태 3"/>
          <p:cNvSpPr>
            <a:spLocks noGrp="1"/>
          </p:cNvSpPr>
          <p:nvPr>
            <p:ph type="pic" sz="quarter" idx="12"/>
          </p:nvPr>
        </p:nvSpPr>
        <p:spPr>
          <a:xfrm>
            <a:off x="8575300" y="2070100"/>
            <a:ext cx="2181600" cy="2181600"/>
          </a:xfrm>
          <a:prstGeom prst="diamond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341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마스터 2 레이아웃 4 형태 1"/>
          <p:cNvSpPr>
            <a:spLocks noGrp="1"/>
          </p:cNvSpPr>
          <p:nvPr>
            <p:ph type="pic" sz="quarter" idx="11"/>
          </p:nvPr>
        </p:nvSpPr>
        <p:spPr>
          <a:xfrm>
            <a:off x="106532" y="0"/>
            <a:ext cx="2408663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5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마스터 2 레이아웃 5 형태 1"/>
          <p:cNvSpPr>
            <a:spLocks noGrp="1"/>
          </p:cNvSpPr>
          <p:nvPr>
            <p:ph type="pic" sz="quarter" idx="10"/>
          </p:nvPr>
        </p:nvSpPr>
        <p:spPr>
          <a:xfrm>
            <a:off x="9474625" y="1113881"/>
            <a:ext cx="4965275" cy="4965275"/>
          </a:xfrm>
          <a:prstGeom prst="diamond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마스터 2 레이아웃 5 형태 2"/>
          <p:cNvSpPr>
            <a:spLocks noGrp="1"/>
          </p:cNvSpPr>
          <p:nvPr>
            <p:ph type="pic" sz="quarter" idx="11"/>
          </p:nvPr>
        </p:nvSpPr>
        <p:spPr>
          <a:xfrm>
            <a:off x="6528225" y="-1769019"/>
            <a:ext cx="4965275" cy="4965275"/>
          </a:xfrm>
          <a:prstGeom prst="diamond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7" name="마스터 2 레이아웃 5 형태 3"/>
          <p:cNvSpPr>
            <a:spLocks noGrp="1"/>
          </p:cNvSpPr>
          <p:nvPr>
            <p:ph type="pic" sz="quarter" idx="13"/>
          </p:nvPr>
        </p:nvSpPr>
        <p:spPr>
          <a:xfrm>
            <a:off x="6528224" y="3996781"/>
            <a:ext cx="4965275" cy="4965275"/>
          </a:xfrm>
          <a:prstGeom prst="diamond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584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6 형태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080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3756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마스터 2 레이아웃 8 형태 1"/>
          <p:cNvSpPr>
            <a:spLocks noGrp="1"/>
          </p:cNvSpPr>
          <p:nvPr>
            <p:ph type="pic" sz="quarter" idx="10"/>
          </p:nvPr>
        </p:nvSpPr>
        <p:spPr>
          <a:xfrm>
            <a:off x="948266" y="2219015"/>
            <a:ext cx="5017635" cy="18621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" name="마스터 2 레이아웃 8 형태 2"/>
          <p:cNvSpPr>
            <a:spLocks noGrp="1"/>
          </p:cNvSpPr>
          <p:nvPr>
            <p:ph type="pic" sz="quarter" idx="11"/>
          </p:nvPr>
        </p:nvSpPr>
        <p:spPr>
          <a:xfrm>
            <a:off x="5965901" y="2219015"/>
            <a:ext cx="5018400" cy="1862138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8806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마스터 1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2 형태 1">
            <a:extLst>
              <a:ext uri="{FF2B5EF4-FFF2-40B4-BE49-F238E27FC236}">
                <a16:creationId xmlns:a16="http://schemas.microsoft.com/office/drawing/2014/main" id="{ECBBABDB-EC94-41B8-BA13-140CD47DC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2 형태 2">
            <a:extLst>
              <a:ext uri="{FF2B5EF4-FFF2-40B4-BE49-F238E27FC236}">
                <a16:creationId xmlns:a16="http://schemas.microsoft.com/office/drawing/2014/main" id="{0FE4EC82-AAFE-43F6-B43C-FDAEEFE1B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마스터 1 레이아웃 2 형태 3">
            <a:extLst>
              <a:ext uri="{FF2B5EF4-FFF2-40B4-BE49-F238E27FC236}">
                <a16:creationId xmlns:a16="http://schemas.microsoft.com/office/drawing/2014/main" id="{B96F0A78-A5D2-4A15-A42E-61CEF9817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5" name="마스터 1 레이아웃 2 형태 4">
            <a:extLst>
              <a:ext uri="{FF2B5EF4-FFF2-40B4-BE49-F238E27FC236}">
                <a16:creationId xmlns:a16="http://schemas.microsoft.com/office/drawing/2014/main" id="{BE996A46-224A-43DC-9448-96777184C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마스터 1 레이아웃 2 형태 5">
            <a:extLst>
              <a:ext uri="{FF2B5EF4-FFF2-40B4-BE49-F238E27FC236}">
                <a16:creationId xmlns:a16="http://schemas.microsoft.com/office/drawing/2014/main" id="{63E0E6FB-B1FD-4B8B-93B8-B063649FD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131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9 형태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133725" cy="685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450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마스터 2 레이아웃 10 형태 1"/>
          <p:cNvSpPr>
            <a:spLocks noGrp="1"/>
          </p:cNvSpPr>
          <p:nvPr>
            <p:ph type="pic" sz="quarter" idx="10"/>
          </p:nvPr>
        </p:nvSpPr>
        <p:spPr>
          <a:xfrm>
            <a:off x="1022522" y="996243"/>
            <a:ext cx="2111024" cy="1535290"/>
          </a:xfrm>
          <a:prstGeom prst="rect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마스터 2 레이아웃 10 형태 2"/>
          <p:cNvSpPr>
            <a:spLocks noGrp="1"/>
          </p:cNvSpPr>
          <p:nvPr>
            <p:ph type="pic" sz="quarter" idx="11"/>
          </p:nvPr>
        </p:nvSpPr>
        <p:spPr>
          <a:xfrm>
            <a:off x="3674533" y="996243"/>
            <a:ext cx="2111024" cy="1535290"/>
          </a:xfrm>
          <a:prstGeom prst="rect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마스터 2 레이아웃 10 형태 3"/>
          <p:cNvSpPr>
            <a:spLocks noGrp="1"/>
          </p:cNvSpPr>
          <p:nvPr>
            <p:ph type="pic" sz="quarter" idx="12"/>
          </p:nvPr>
        </p:nvSpPr>
        <p:spPr>
          <a:xfrm>
            <a:off x="6406444" y="996243"/>
            <a:ext cx="2111024" cy="1535290"/>
          </a:xfrm>
          <a:prstGeom prst="rect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마스터 2 레이아웃 10 형태 4"/>
          <p:cNvSpPr>
            <a:spLocks noGrp="1"/>
          </p:cNvSpPr>
          <p:nvPr>
            <p:ph type="pic" sz="quarter" idx="13"/>
          </p:nvPr>
        </p:nvSpPr>
        <p:spPr>
          <a:xfrm>
            <a:off x="9138355" y="996243"/>
            <a:ext cx="2111024" cy="1535290"/>
          </a:xfrm>
          <a:prstGeom prst="rect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119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마스터 1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3 형태 1">
            <a:extLst>
              <a:ext uri="{FF2B5EF4-FFF2-40B4-BE49-F238E27FC236}">
                <a16:creationId xmlns:a16="http://schemas.microsoft.com/office/drawing/2014/main" id="{8E880D3D-0F58-4482-A806-DCBEE93B8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3 형태 2">
            <a:extLst>
              <a:ext uri="{FF2B5EF4-FFF2-40B4-BE49-F238E27FC236}">
                <a16:creationId xmlns:a16="http://schemas.microsoft.com/office/drawing/2014/main" id="{11468BBE-8BFE-41F6-9F2B-035743138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마스터 1 레이아웃 3 형태 3">
            <a:extLst>
              <a:ext uri="{FF2B5EF4-FFF2-40B4-BE49-F238E27FC236}">
                <a16:creationId xmlns:a16="http://schemas.microsoft.com/office/drawing/2014/main" id="{B3FB86E9-57F8-40E8-A8C5-1B2BB1247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5" name="마스터 1 레이아웃 3 형태 4">
            <a:extLst>
              <a:ext uri="{FF2B5EF4-FFF2-40B4-BE49-F238E27FC236}">
                <a16:creationId xmlns:a16="http://schemas.microsoft.com/office/drawing/2014/main" id="{83656C62-418F-49D0-9ADE-CADCE15AC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마스터 1 레이아웃 3 형태 5">
            <a:extLst>
              <a:ext uri="{FF2B5EF4-FFF2-40B4-BE49-F238E27FC236}">
                <a16:creationId xmlns:a16="http://schemas.microsoft.com/office/drawing/2014/main" id="{864E53E8-C29A-4741-8BDE-99058EE9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994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마스터 1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4 형태 1">
            <a:extLst>
              <a:ext uri="{FF2B5EF4-FFF2-40B4-BE49-F238E27FC236}">
                <a16:creationId xmlns:a16="http://schemas.microsoft.com/office/drawing/2014/main" id="{0F140347-91C4-4155-975C-D7D4D3D6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4 형태 2">
            <a:extLst>
              <a:ext uri="{FF2B5EF4-FFF2-40B4-BE49-F238E27FC236}">
                <a16:creationId xmlns:a16="http://schemas.microsoft.com/office/drawing/2014/main" id="{223B9823-35B2-4993-A119-9D5E0B77B6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마스터 1 레이아웃 4 형태 3">
            <a:extLst>
              <a:ext uri="{FF2B5EF4-FFF2-40B4-BE49-F238E27FC236}">
                <a16:creationId xmlns:a16="http://schemas.microsoft.com/office/drawing/2014/main" id="{98B221A9-A9FB-4CAD-AB26-D2ECCCEDC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마스터 1 레이아웃 4 형태 4">
            <a:extLst>
              <a:ext uri="{FF2B5EF4-FFF2-40B4-BE49-F238E27FC236}">
                <a16:creationId xmlns:a16="http://schemas.microsoft.com/office/drawing/2014/main" id="{6C199300-72B6-4EDF-9ED2-B910E244A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6" name="마스터 1 레이아웃 4 형태 5">
            <a:extLst>
              <a:ext uri="{FF2B5EF4-FFF2-40B4-BE49-F238E27FC236}">
                <a16:creationId xmlns:a16="http://schemas.microsoft.com/office/drawing/2014/main" id="{EEB8F8A2-5C13-470D-9882-6C4AB7BE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마스터 1 레이아웃 4 형태 6">
            <a:extLst>
              <a:ext uri="{FF2B5EF4-FFF2-40B4-BE49-F238E27FC236}">
                <a16:creationId xmlns:a16="http://schemas.microsoft.com/office/drawing/2014/main" id="{702045B3-1A9D-4862-BBC5-A71A7DFC7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988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마스터 1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5 형태 1">
            <a:extLst>
              <a:ext uri="{FF2B5EF4-FFF2-40B4-BE49-F238E27FC236}">
                <a16:creationId xmlns:a16="http://schemas.microsoft.com/office/drawing/2014/main" id="{912A9283-A921-42DC-B0ED-F8BBB9AE3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5 형태 2">
            <a:extLst>
              <a:ext uri="{FF2B5EF4-FFF2-40B4-BE49-F238E27FC236}">
                <a16:creationId xmlns:a16="http://schemas.microsoft.com/office/drawing/2014/main" id="{B04D55F2-32BB-44CF-B4BD-572D7B4FE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마스터 1 레이아웃 5 형태 3">
            <a:extLst>
              <a:ext uri="{FF2B5EF4-FFF2-40B4-BE49-F238E27FC236}">
                <a16:creationId xmlns:a16="http://schemas.microsoft.com/office/drawing/2014/main" id="{748002B5-6C6E-4204-BC45-7C3B1A6AD4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마스터 1 레이아웃 5 형태 4">
            <a:extLst>
              <a:ext uri="{FF2B5EF4-FFF2-40B4-BE49-F238E27FC236}">
                <a16:creationId xmlns:a16="http://schemas.microsoft.com/office/drawing/2014/main" id="{61DB2ABA-DCBA-4C40-B782-05934F575D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마스터 1 레이아웃 5 형태 5">
            <a:extLst>
              <a:ext uri="{FF2B5EF4-FFF2-40B4-BE49-F238E27FC236}">
                <a16:creationId xmlns:a16="http://schemas.microsoft.com/office/drawing/2014/main" id="{D29884EA-8FC0-4975-AA2B-A65F1744D1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마스터 1 레이아웃 5 형태 6">
            <a:extLst>
              <a:ext uri="{FF2B5EF4-FFF2-40B4-BE49-F238E27FC236}">
                <a16:creationId xmlns:a16="http://schemas.microsoft.com/office/drawing/2014/main" id="{557210D7-7A3C-438D-909A-D4D750496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8" name="마스터 1 레이아웃 5 형태 7">
            <a:extLst>
              <a:ext uri="{FF2B5EF4-FFF2-40B4-BE49-F238E27FC236}">
                <a16:creationId xmlns:a16="http://schemas.microsoft.com/office/drawing/2014/main" id="{DF6725CC-140A-4A6B-BF21-5C4E03807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마스터 1 레이아웃 5 형태 8">
            <a:extLst>
              <a:ext uri="{FF2B5EF4-FFF2-40B4-BE49-F238E27FC236}">
                <a16:creationId xmlns:a16="http://schemas.microsoft.com/office/drawing/2014/main" id="{1A91DAC2-A126-4917-B9B9-C351FA16D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700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마스터 1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6 형태 1">
            <a:extLst>
              <a:ext uri="{FF2B5EF4-FFF2-40B4-BE49-F238E27FC236}">
                <a16:creationId xmlns:a16="http://schemas.microsoft.com/office/drawing/2014/main" id="{8682E794-EDB5-4FAD-B100-3E361A79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6 형태 2">
            <a:extLst>
              <a:ext uri="{FF2B5EF4-FFF2-40B4-BE49-F238E27FC236}">
                <a16:creationId xmlns:a16="http://schemas.microsoft.com/office/drawing/2014/main" id="{00F0B89B-B98C-4D46-8334-914CDFAB8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4" name="마스터 1 레이아웃 6 형태 3">
            <a:extLst>
              <a:ext uri="{FF2B5EF4-FFF2-40B4-BE49-F238E27FC236}">
                <a16:creationId xmlns:a16="http://schemas.microsoft.com/office/drawing/2014/main" id="{6CFEFDE5-63FC-4E56-B2F6-592DB4623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마스터 1 레이아웃 6 형태 4">
            <a:extLst>
              <a:ext uri="{FF2B5EF4-FFF2-40B4-BE49-F238E27FC236}">
                <a16:creationId xmlns:a16="http://schemas.microsoft.com/office/drawing/2014/main" id="{26C6D8DA-FF8A-4584-9ECB-7FAC83468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145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마스터 1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7 형태 1">
            <a:extLst>
              <a:ext uri="{FF2B5EF4-FFF2-40B4-BE49-F238E27FC236}">
                <a16:creationId xmlns:a16="http://schemas.microsoft.com/office/drawing/2014/main" id="{911402AE-03B5-4F5C-A321-F08EADF2A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3" name="마스터 1 레이아웃 7 형태 2">
            <a:extLst>
              <a:ext uri="{FF2B5EF4-FFF2-40B4-BE49-F238E27FC236}">
                <a16:creationId xmlns:a16="http://schemas.microsoft.com/office/drawing/2014/main" id="{B0AAE480-27D0-4920-9718-47A77DD58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마스터 1 레이아웃 7 형태 3">
            <a:extLst>
              <a:ext uri="{FF2B5EF4-FFF2-40B4-BE49-F238E27FC236}">
                <a16:creationId xmlns:a16="http://schemas.microsoft.com/office/drawing/2014/main" id="{F304C241-6CEC-4949-A597-AADF4AE7C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188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마스터 1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8 형태 1">
            <a:extLst>
              <a:ext uri="{FF2B5EF4-FFF2-40B4-BE49-F238E27FC236}">
                <a16:creationId xmlns:a16="http://schemas.microsoft.com/office/drawing/2014/main" id="{3A8CF8E0-13F0-4D7B-90F9-B322AE9AE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8 형태 2">
            <a:extLst>
              <a:ext uri="{FF2B5EF4-FFF2-40B4-BE49-F238E27FC236}">
                <a16:creationId xmlns:a16="http://schemas.microsoft.com/office/drawing/2014/main" id="{AF864084-B3C5-4E55-A572-BE2F4A37B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마스터 1 레이아웃 8 형태 3">
            <a:extLst>
              <a:ext uri="{FF2B5EF4-FFF2-40B4-BE49-F238E27FC236}">
                <a16:creationId xmlns:a16="http://schemas.microsoft.com/office/drawing/2014/main" id="{A3903671-E795-48B2-9264-893D74F7E3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마스터 1 레이아웃 8 형태 4">
            <a:extLst>
              <a:ext uri="{FF2B5EF4-FFF2-40B4-BE49-F238E27FC236}">
                <a16:creationId xmlns:a16="http://schemas.microsoft.com/office/drawing/2014/main" id="{07D98D38-DB4B-4630-AEA5-608EAB222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6" name="마스터 1 레이아웃 8 형태 5">
            <a:extLst>
              <a:ext uri="{FF2B5EF4-FFF2-40B4-BE49-F238E27FC236}">
                <a16:creationId xmlns:a16="http://schemas.microsoft.com/office/drawing/2014/main" id="{93C5632B-BAB7-4917-B672-8FEC25121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마스터 1 레이아웃 8 형태 6">
            <a:extLst>
              <a:ext uri="{FF2B5EF4-FFF2-40B4-BE49-F238E27FC236}">
                <a16:creationId xmlns:a16="http://schemas.microsoft.com/office/drawing/2014/main" id="{049AECEB-2AE5-4227-9C4B-A14911C59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476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마스터 1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9 형태 1">
            <a:extLst>
              <a:ext uri="{FF2B5EF4-FFF2-40B4-BE49-F238E27FC236}">
                <a16:creationId xmlns:a16="http://schemas.microsoft.com/office/drawing/2014/main" id="{4512EE3E-7083-402D-8981-7765420E5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9 형태 2">
            <a:extLst>
              <a:ext uri="{FF2B5EF4-FFF2-40B4-BE49-F238E27FC236}">
                <a16:creationId xmlns:a16="http://schemas.microsoft.com/office/drawing/2014/main" id="{79B89829-77F3-4743-9F6E-1B196C1ECE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마스터 1 레이아웃 9 형태 3">
            <a:extLst>
              <a:ext uri="{FF2B5EF4-FFF2-40B4-BE49-F238E27FC236}">
                <a16:creationId xmlns:a16="http://schemas.microsoft.com/office/drawing/2014/main" id="{63D01A3D-880A-452E-80A4-4DEB116F6B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마스터 1 레이아웃 9 형태 4">
            <a:extLst>
              <a:ext uri="{FF2B5EF4-FFF2-40B4-BE49-F238E27FC236}">
                <a16:creationId xmlns:a16="http://schemas.microsoft.com/office/drawing/2014/main" id="{AB4A3565-8AC0-496C-AAE2-9DF438D30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2021-08-19</a:t>
            </a:fld>
            <a:endParaRPr lang="ko-KR" altLang="en-US"/>
          </a:p>
        </p:txBody>
      </p:sp>
      <p:sp>
        <p:nvSpPr>
          <p:cNvPr id="6" name="마스터 1 레이아웃 9 형태 5">
            <a:extLst>
              <a:ext uri="{FF2B5EF4-FFF2-40B4-BE49-F238E27FC236}">
                <a16:creationId xmlns:a16="http://schemas.microsoft.com/office/drawing/2014/main" id="{E0567859-0756-42E7-8109-F79D23107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마스터 1 레이아웃 9 형태 6">
            <a:extLst>
              <a:ext uri="{FF2B5EF4-FFF2-40B4-BE49-F238E27FC236}">
                <a16:creationId xmlns:a16="http://schemas.microsoft.com/office/drawing/2014/main" id="{09C774F8-D828-48E7-B0C4-AE4B8FB9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246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마스터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형태 1">
            <a:extLst>
              <a:ext uri="{FF2B5EF4-FFF2-40B4-BE49-F238E27FC236}">
                <a16:creationId xmlns:a16="http://schemas.microsoft.com/office/drawing/2014/main" id="{4ECEF9BE-8627-401D-86C2-BEA7CF6A4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형태 2">
            <a:extLst>
              <a:ext uri="{FF2B5EF4-FFF2-40B4-BE49-F238E27FC236}">
                <a16:creationId xmlns:a16="http://schemas.microsoft.com/office/drawing/2014/main" id="{E6EBB681-C153-431F-B9D0-03D4563F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마스터 1 형태 3">
            <a:extLst>
              <a:ext uri="{FF2B5EF4-FFF2-40B4-BE49-F238E27FC236}">
                <a16:creationId xmlns:a16="http://schemas.microsoft.com/office/drawing/2014/main" id="{C29AD91E-E5BC-4054-AC2B-DC35EF1936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D808E580-7753-4A49-A33B-594CBE236A84}" type="datetimeFigureOut">
              <a:rPr lang="ko-KR" altLang="en-US" smtClean="0"/>
              <a:pPr/>
              <a:t>2021-08-19</a:t>
            </a:fld>
            <a:endParaRPr lang="ko-KR" altLang="en-US"/>
          </a:p>
        </p:txBody>
      </p:sp>
      <p:sp>
        <p:nvSpPr>
          <p:cNvPr id="5" name="마스터 1 형태 4">
            <a:extLst>
              <a:ext uri="{FF2B5EF4-FFF2-40B4-BE49-F238E27FC236}">
                <a16:creationId xmlns:a16="http://schemas.microsoft.com/office/drawing/2014/main" id="{E6A0E237-DA0D-4292-B2B6-1D7942B21E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마스터 1 형태 5">
            <a:extLst>
              <a:ext uri="{FF2B5EF4-FFF2-40B4-BE49-F238E27FC236}">
                <a16:creationId xmlns:a16="http://schemas.microsoft.com/office/drawing/2014/main" id="{643D21DB-EAE3-45FD-9912-467C2E821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B681EEE9-BE20-409B-8748-F891A0F1F2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50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마스터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마스터 2 형태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3DC8A5A3-A766-494C-A2DD-D1192920AA1C}" type="datetimeFigureOut">
              <a:rPr lang="zh-CN" altLang="en-US" smtClean="0"/>
              <a:pPr/>
              <a:t>2021/8/19</a:t>
            </a:fld>
            <a:endParaRPr lang="zh-CN" altLang="en-US"/>
          </a:p>
        </p:txBody>
      </p:sp>
      <p:sp>
        <p:nvSpPr>
          <p:cNvPr id="5" name="마스터 2 형태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zh-CN" altLang="en-US" dirty="0"/>
          </a:p>
        </p:txBody>
      </p:sp>
      <p:sp>
        <p:nvSpPr>
          <p:cNvPr id="6" name="마스터 2 형태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9724B677-67D9-4D8F-81B4-3AB19E67F4D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23359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스퀘어" panose="020B0600000101010101" pitchFamily="50" charset="-127"/>
          <a:ea typeface="나눔스퀘어" panose="020B0600000101010101" pitchFamily="50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1 형태 1"/>
          <p:cNvSpPr/>
          <p:nvPr/>
        </p:nvSpPr>
        <p:spPr>
          <a:xfrm>
            <a:off x="2201332" y="1286933"/>
            <a:ext cx="3228622" cy="3228622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CSongGB18030C-Light" panose="020A0304000101010101" pitchFamily="18" charset="-122"/>
            </a:endParaRPr>
          </a:p>
        </p:txBody>
      </p:sp>
      <p:sp>
        <p:nvSpPr>
          <p:cNvPr id="5" name="슬라이드 1 형태 2"/>
          <p:cNvSpPr txBox="1"/>
          <p:nvPr/>
        </p:nvSpPr>
        <p:spPr>
          <a:xfrm>
            <a:off x="2697483" y="2085644"/>
            <a:ext cx="67970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400" b="0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금융데이터분석 입문</a:t>
            </a:r>
            <a:endParaRPr kumimoji="0" lang="en-US" altLang="ko-KR" sz="5400" b="0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슬라이드 1 형태 3"/>
          <p:cNvSpPr txBox="1"/>
          <p:nvPr/>
        </p:nvSpPr>
        <p:spPr>
          <a:xfrm>
            <a:off x="3200968" y="3008974"/>
            <a:ext cx="5955476" cy="2681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 anchor="ctr">
            <a:no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Introduction to Financial Data Analysis</a:t>
            </a:r>
          </a:p>
        </p:txBody>
      </p:sp>
      <p:sp>
        <p:nvSpPr>
          <p:cNvPr id="24" name="슬라이드 1 형태 4"/>
          <p:cNvSpPr txBox="1"/>
          <p:nvPr/>
        </p:nvSpPr>
        <p:spPr>
          <a:xfrm rot="21579859">
            <a:off x="4482824" y="5233948"/>
            <a:ext cx="3226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Present by </a:t>
            </a:r>
            <a:r>
              <a:rPr lang="en-US" altLang="zh-CN" dirty="0">
                <a:solidFill>
                  <a:prstClr val="black">
                    <a:lumMod val="85000"/>
                    <a:lumOff val="1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Hobin Kwak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D41D5A-9FDF-4607-AA61-E13346A301EE}"/>
              </a:ext>
            </a:extLst>
          </p:cNvPr>
          <p:cNvSpPr txBox="1"/>
          <p:nvPr/>
        </p:nvSpPr>
        <p:spPr>
          <a:xfrm>
            <a:off x="3081854" y="3677232"/>
            <a:ext cx="60282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latinLnBrk="0">
              <a:defRPr/>
            </a:pPr>
            <a:r>
              <a:rPr lang="en-US" altLang="ko-KR" sz="2800" spc="6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7. </a:t>
            </a:r>
            <a:r>
              <a:rPr lang="ko-KR" altLang="en-US" sz="2800" spc="600" dirty="0" err="1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다팩터모델</a:t>
            </a:r>
            <a:endParaRPr lang="en-US" altLang="ko-KR" sz="2800" spc="600" dirty="0">
              <a:solidFill>
                <a:prstClr val="black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405081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00"/>
                            </p:stCondLst>
                            <p:childTnLst>
                              <p:par>
                                <p:cTn id="16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 animBg="1"/>
      <p:bldP spid="6" grpId="1" animBg="1"/>
      <p:bldP spid="24" grpId="0"/>
      <p:bldP spid="24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6 형태 1">
            <a:extLst>
              <a:ext uri="{FF2B5EF4-FFF2-40B4-BE49-F238E27FC236}">
                <a16:creationId xmlns:a16="http://schemas.microsoft.com/office/drawing/2014/main" id="{9DE97C16-76F5-41F8-9450-67011CE3AA98}"/>
              </a:ext>
            </a:extLst>
          </p:cNvPr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8" name="슬라이드 6 형태 2">
            <a:extLst>
              <a:ext uri="{FF2B5EF4-FFF2-40B4-BE49-F238E27FC236}">
                <a16:creationId xmlns:a16="http://schemas.microsoft.com/office/drawing/2014/main" id="{D7997C0A-5F6B-432E-B62B-8F477FA29AC2}"/>
              </a:ext>
            </a:extLst>
          </p:cNvPr>
          <p:cNvSpPr txBox="1"/>
          <p:nvPr/>
        </p:nvSpPr>
        <p:spPr>
          <a:xfrm>
            <a:off x="930457" y="213511"/>
            <a:ext cx="48701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DengXian" panose="02010600030101010101" pitchFamily="2" charset="-122"/>
              </a:rPr>
              <a:t>Fama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DengXian" panose="02010600030101010101" pitchFamily="2" charset="-122"/>
              </a:rPr>
              <a:t>-French 3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요인 모형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DengXian" panose="02010600030101010101" pitchFamily="2" charset="-122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09EDACE-11E5-4CB5-BF5E-944FEBBC94B7}"/>
              </a:ext>
            </a:extLst>
          </p:cNvPr>
          <p:cNvSpPr/>
          <p:nvPr/>
        </p:nvSpPr>
        <p:spPr>
          <a:xfrm>
            <a:off x="354675" y="2000484"/>
            <a:ext cx="6001657" cy="122485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요인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시가총액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BE/ME(PBR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역수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),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시장</a:t>
            </a: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리스크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규모 리스크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가치 리스크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시장 리스크</a:t>
            </a: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시가총액 </a:t>
            </a:r>
            <a:r>
              <a: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Low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PBR </a:t>
            </a:r>
            <a:r>
              <a: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Low”</a:t>
            </a:r>
            <a:endParaRPr lang="ko-KR" altLang="en-US" sz="2200" b="1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2FD8931-EEF4-4092-9FF9-C2B7B465485E}"/>
              </a:ext>
            </a:extLst>
          </p:cNvPr>
          <p:cNvSpPr/>
          <p:nvPr/>
        </p:nvSpPr>
        <p:spPr>
          <a:xfrm>
            <a:off x="343725" y="3367927"/>
            <a:ext cx="6650050" cy="88665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SMB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(Small minus Big) :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소형주 포트폴리오와 대형주 포트폴리오 수익률 차이</a:t>
            </a: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80D1857E-E340-4C69-8B2F-9C520A27145E}"/>
              </a:ext>
            </a:extLst>
          </p:cNvPr>
          <p:cNvSpPr/>
          <p:nvPr/>
        </p:nvSpPr>
        <p:spPr>
          <a:xfrm>
            <a:off x="343725" y="5171920"/>
            <a:ext cx="6650050" cy="88665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HML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(High minus Low) :BE/ME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높은 포트폴리오 수익률에서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BE/ME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낮은 포트폴리오 수익률 차이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8B9D1C8-6EE9-498F-A2FB-7F3ED843E566}"/>
              </a:ext>
            </a:extLst>
          </p:cNvPr>
          <p:cNvSpPr/>
          <p:nvPr/>
        </p:nvSpPr>
        <p:spPr>
          <a:xfrm>
            <a:off x="376909" y="4377659"/>
            <a:ext cx="59571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CSongGB18030C-Light" panose="020A0304000101010101" pitchFamily="18" charset="-122"/>
              </a:rPr>
              <a:t>SMB = 1/3 (Small Value + Small Neutral + Small Growth) - 1/3 (Big Value + Big Neutral + Big Growth </a:t>
            </a:r>
            <a:endParaRPr lang="ko-KR" altLang="en-US" dirty="0">
              <a:latin typeface="CSongGB18030C-Light" panose="020A0304000101010101" pitchFamily="18" charset="-122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17B79CE-5EF0-4AA2-876E-9C527ACDB27E}"/>
              </a:ext>
            </a:extLst>
          </p:cNvPr>
          <p:cNvSpPr/>
          <p:nvPr/>
        </p:nvSpPr>
        <p:spPr>
          <a:xfrm>
            <a:off x="343725" y="608094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latin typeface="CSongGB18030C-Light" panose="020A0304000101010101" pitchFamily="18" charset="-122"/>
              </a:rPr>
              <a:t>HML = 1/2 (Small Value + Big Value) - 1/2 (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Small</a:t>
            </a:r>
            <a:r>
              <a:rPr lang="en-US" altLang="ko-KR" dirty="0">
                <a:latin typeface="CSongGB18030C-Light" panose="020A0304000101010101" pitchFamily="18" charset="-122"/>
              </a:rPr>
              <a:t> Growth + Big Growth)</a:t>
            </a:r>
            <a:endParaRPr lang="ko-KR" altLang="en-US" dirty="0">
              <a:latin typeface="CSongGB18030C-Light" panose="020A0304000101010101" pitchFamily="18" charset="-122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990FB5C-B3A2-4A69-9EC9-8AF09A6F11E2}"/>
              </a:ext>
            </a:extLst>
          </p:cNvPr>
          <p:cNvGrpSpPr/>
          <p:nvPr/>
        </p:nvGrpSpPr>
        <p:grpSpPr>
          <a:xfrm>
            <a:off x="7484225" y="2327564"/>
            <a:ext cx="3568932" cy="3287683"/>
            <a:chOff x="7484225" y="2327564"/>
            <a:chExt cx="3568932" cy="3287683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827FE7BF-EF41-4FDD-9602-D1C0AE38F1CF}"/>
                </a:ext>
              </a:extLst>
            </p:cNvPr>
            <p:cNvSpPr/>
            <p:nvPr/>
          </p:nvSpPr>
          <p:spPr>
            <a:xfrm>
              <a:off x="7484225" y="2612911"/>
              <a:ext cx="3568932" cy="3002336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sz="22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수익성요인 </a:t>
              </a:r>
              <a:r>
                <a:rPr lang="en-US" altLang="ko-KR" sz="22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RMW</a:t>
              </a:r>
            </a:p>
            <a:p>
              <a:pPr algn="ctr"/>
              <a:r>
                <a:rPr lang="en-US" altLang="ko-KR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High Operating Profit  - Low Operating Profit</a:t>
              </a:r>
            </a:p>
            <a:p>
              <a:pPr algn="ctr"/>
              <a:endPara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sz="2200" b="1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투자요인</a:t>
              </a:r>
              <a:endPara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en-US" altLang="ko-KR" sz="2200" dirty="0">
                  <a:solidFill>
                    <a:schemeClr val="tx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Investing Less – Investing More</a:t>
              </a:r>
              <a:endPara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61F3475E-6B2A-4BA5-875E-165FAF5FBBD4}"/>
                </a:ext>
              </a:extLst>
            </p:cNvPr>
            <p:cNvSpPr/>
            <p:nvPr/>
          </p:nvSpPr>
          <p:spPr>
            <a:xfrm>
              <a:off x="8030095" y="2327564"/>
              <a:ext cx="2477192" cy="448887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5 factor</a:t>
              </a:r>
              <a:endPara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35DE30E1-F51E-4D12-A623-FA58A902D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725" y="1133087"/>
            <a:ext cx="9799402" cy="71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5055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30457" y="213511"/>
            <a:ext cx="9316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복습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1F1F67-B63F-4FF7-B5A6-C054BFDB4C44}"/>
              </a:ext>
            </a:extLst>
          </p:cNvPr>
          <p:cNvSpPr txBox="1"/>
          <p:nvPr/>
        </p:nvSpPr>
        <p:spPr>
          <a:xfrm>
            <a:off x="515521" y="1269645"/>
            <a:ext cx="450549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2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포트폴리오 </a:t>
            </a:r>
            <a:endParaRPr lang="en-US" altLang="ko-KR" sz="2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2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기대수익률과 위험</a:t>
            </a:r>
            <a:endParaRPr lang="en-US" altLang="ko-KR" sz="2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arabicPeriod" startAt="2"/>
            </a:pPr>
            <a:r>
              <a:rPr lang="en-US" altLang="ko-KR" sz="2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Efficient Frontier</a:t>
            </a:r>
          </a:p>
          <a:p>
            <a:pPr marL="514350" indent="-514350">
              <a:buAutoNum type="arabicPeriod" startAt="2"/>
            </a:pPr>
            <a:endParaRPr lang="en-US" altLang="ko-KR" sz="26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514350" indent="-514350">
              <a:buAutoNum type="arabicPeriod" startAt="2"/>
            </a:pPr>
            <a:r>
              <a:rPr lang="ko-KR" altLang="en-US" sz="2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자본분배선</a:t>
            </a:r>
            <a:r>
              <a:rPr lang="en-US" altLang="ko-KR" sz="2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(CAL)</a:t>
            </a:r>
          </a:p>
          <a:p>
            <a:r>
              <a:rPr lang="en-US" altLang="ko-KR" sz="2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</a:t>
            </a:r>
            <a:r>
              <a:rPr lang="ko-KR" altLang="en-US" sz="2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자본시장선</a:t>
            </a:r>
            <a:r>
              <a:rPr lang="en-US" altLang="ko-KR" sz="26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(CML)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630AE18-6C16-4FB5-A6F7-BA6071C2B3F5}"/>
              </a:ext>
            </a:extLst>
          </p:cNvPr>
          <p:cNvSpPr/>
          <p:nvPr/>
        </p:nvSpPr>
        <p:spPr>
          <a:xfrm>
            <a:off x="4256116" y="213511"/>
            <a:ext cx="7573934" cy="6120787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EB2CCFF-C7DC-429C-888B-F3DB3EF44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1068" y="1838325"/>
            <a:ext cx="6213101" cy="4357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723339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6 형태 1">
            <a:extLst>
              <a:ext uri="{FF2B5EF4-FFF2-40B4-BE49-F238E27FC236}">
                <a16:creationId xmlns:a16="http://schemas.microsoft.com/office/drawing/2014/main" id="{9DE97C16-76F5-41F8-9450-67011CE3AA98}"/>
              </a:ext>
            </a:extLst>
          </p:cNvPr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8" name="슬라이드 6 형태 2">
            <a:extLst>
              <a:ext uri="{FF2B5EF4-FFF2-40B4-BE49-F238E27FC236}">
                <a16:creationId xmlns:a16="http://schemas.microsoft.com/office/drawing/2014/main" id="{D7997C0A-5F6B-432E-B62B-8F477FA29AC2}"/>
              </a:ext>
            </a:extLst>
          </p:cNvPr>
          <p:cNvSpPr txBox="1"/>
          <p:nvPr/>
        </p:nvSpPr>
        <p:spPr>
          <a:xfrm>
            <a:off x="930457" y="213511"/>
            <a:ext cx="26239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Stock Pricing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DengXian" panose="02010600030101010101" pitchFamily="2" charset="-122"/>
            </a:endParaRPr>
          </a:p>
        </p:txBody>
      </p:sp>
      <p:sp>
        <p:nvSpPr>
          <p:cNvPr id="2" name="AutoShape 4" descr="Modern Portfolio Theory">
            <a:extLst>
              <a:ext uri="{FF2B5EF4-FFF2-40B4-BE49-F238E27FC236}">
                <a16:creationId xmlns:a16="http://schemas.microsoft.com/office/drawing/2014/main" id="{73AE419D-2F62-4D2D-BA58-70A9C0C77A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1927" y="3276599"/>
            <a:ext cx="4336473" cy="4336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59F2C2A-7ACC-4457-8A76-849C38316489}"/>
              </a:ext>
            </a:extLst>
          </p:cNvPr>
          <p:cNvSpPr/>
          <p:nvPr/>
        </p:nvSpPr>
        <p:spPr>
          <a:xfrm>
            <a:off x="283936" y="1560618"/>
            <a:ext cx="4144709" cy="158263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Random Walk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Geometry Brownian Motion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Statistically Non-Stationary</a:t>
            </a:r>
            <a:endParaRPr lang="ko-KR" altLang="en-US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화살표: 아래쪽 3">
            <a:extLst>
              <a:ext uri="{FF2B5EF4-FFF2-40B4-BE49-F238E27FC236}">
                <a16:creationId xmlns:a16="http://schemas.microsoft.com/office/drawing/2014/main" id="{1E8031B9-E416-4510-8799-175E0DA63986}"/>
              </a:ext>
            </a:extLst>
          </p:cNvPr>
          <p:cNvSpPr/>
          <p:nvPr/>
        </p:nvSpPr>
        <p:spPr>
          <a:xfrm rot="16200000">
            <a:off x="4720686" y="1763062"/>
            <a:ext cx="946908" cy="1177743"/>
          </a:xfrm>
          <a:prstGeom prst="down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0DDBD6FF-7EB6-4D51-97FA-288CEC02967F}"/>
              </a:ext>
            </a:extLst>
          </p:cNvPr>
          <p:cNvSpPr/>
          <p:nvPr/>
        </p:nvSpPr>
        <p:spPr>
          <a:xfrm>
            <a:off x="5959635" y="1560618"/>
            <a:ext cx="4144709" cy="158263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Statistically Weak-Stationary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변동이 심해 함수형태로 표현하기 어려움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D8DD7E2-5830-4F3F-80C2-4F5C06261100}"/>
              </a:ext>
            </a:extLst>
          </p:cNvPr>
          <p:cNvSpPr/>
          <p:nvPr/>
        </p:nvSpPr>
        <p:spPr>
          <a:xfrm>
            <a:off x="1099521" y="1294832"/>
            <a:ext cx="2858121" cy="52855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Stock Price</a:t>
            </a:r>
            <a:endParaRPr lang="ko-KR" altLang="en-US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E24383C-45A0-472F-8FDB-9326CAD012B6}"/>
              </a:ext>
            </a:extLst>
          </p:cNvPr>
          <p:cNvSpPr/>
          <p:nvPr/>
        </p:nvSpPr>
        <p:spPr>
          <a:xfrm>
            <a:off x="6602928" y="1294832"/>
            <a:ext cx="2858121" cy="52855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Stock Return</a:t>
            </a:r>
            <a:endParaRPr lang="ko-KR" altLang="en-US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BBBD8E30-347A-414E-BAB5-8DE7BDA3B033}"/>
              </a:ext>
            </a:extLst>
          </p:cNvPr>
          <p:cNvSpPr/>
          <p:nvPr/>
        </p:nvSpPr>
        <p:spPr>
          <a:xfrm rot="3045459">
            <a:off x="5025171" y="2810622"/>
            <a:ext cx="718675" cy="1541350"/>
          </a:xfrm>
          <a:prstGeom prst="downArrow">
            <a:avLst>
              <a:gd name="adj1" fmla="val 50000"/>
              <a:gd name="adj2" fmla="val 65893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F06B3DBD-23BE-40E6-9B14-171C812489C0}"/>
              </a:ext>
            </a:extLst>
          </p:cNvPr>
          <p:cNvSpPr/>
          <p:nvPr/>
        </p:nvSpPr>
        <p:spPr>
          <a:xfrm>
            <a:off x="702725" y="4042532"/>
            <a:ext cx="4144709" cy="158263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함수로 표현</a:t>
            </a:r>
            <a:endParaRPr lang="en-US" altLang="ko-KR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설명요인 찾기</a:t>
            </a:r>
            <a:endParaRPr lang="en-US" altLang="ko-KR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- Size, Value, Momentum …</a:t>
            </a:r>
            <a:endParaRPr lang="ko-KR" altLang="en-US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07AD9950-3A02-441D-B2E8-5A0262D5F618}"/>
              </a:ext>
            </a:extLst>
          </p:cNvPr>
          <p:cNvSpPr/>
          <p:nvPr/>
        </p:nvSpPr>
        <p:spPr>
          <a:xfrm>
            <a:off x="1138431" y="3776746"/>
            <a:ext cx="3273296" cy="52855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Expected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Stock</a:t>
            </a:r>
            <a:r>
              <a:rPr lang="ko-KR" altLang="en-US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Return</a:t>
            </a:r>
            <a:endParaRPr lang="ko-KR" altLang="en-US" sz="22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72BAB3-B7C8-4D4D-8CE1-746948AE041A}"/>
              </a:ext>
            </a:extLst>
          </p:cNvPr>
          <p:cNvSpPr txBox="1"/>
          <p:nvPr/>
        </p:nvSpPr>
        <p:spPr>
          <a:xfrm>
            <a:off x="5185223" y="4305296"/>
            <a:ext cx="54340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i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000" i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완성된 </a:t>
            </a:r>
            <a:r>
              <a:rPr lang="en-US" altLang="ko-KR" sz="2000" i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Pricing </a:t>
            </a:r>
            <a:r>
              <a:rPr lang="ko-KR" altLang="en-US" sz="2000" i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이론이 없으며</a:t>
            </a:r>
            <a:endParaRPr lang="en-US" altLang="ko-KR" sz="2000" i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000" i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en-US" altLang="ko-KR" sz="2000" i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Stock Return</a:t>
            </a:r>
            <a:r>
              <a:rPr lang="ko-KR" altLang="en-US" sz="2000" i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ko-KR" altLang="en-US" sz="2000" i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기댓값에</a:t>
            </a:r>
            <a:r>
              <a:rPr lang="ko-KR" altLang="en-US" sz="2000" i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대한 이론이다</a:t>
            </a:r>
            <a:r>
              <a:rPr lang="en-US" altLang="ko-KR" sz="2000" i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.”</a:t>
            </a:r>
            <a:endParaRPr lang="ko-KR" altLang="en-US" sz="2000" i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403313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6 형태 1">
            <a:extLst>
              <a:ext uri="{FF2B5EF4-FFF2-40B4-BE49-F238E27FC236}">
                <a16:creationId xmlns:a16="http://schemas.microsoft.com/office/drawing/2014/main" id="{9DE97C16-76F5-41F8-9450-67011CE3AA98}"/>
              </a:ext>
            </a:extLst>
          </p:cNvPr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8" name="슬라이드 6 형태 2">
            <a:extLst>
              <a:ext uri="{FF2B5EF4-FFF2-40B4-BE49-F238E27FC236}">
                <a16:creationId xmlns:a16="http://schemas.microsoft.com/office/drawing/2014/main" id="{D7997C0A-5F6B-432E-B62B-8F477FA29AC2}"/>
              </a:ext>
            </a:extLst>
          </p:cNvPr>
          <p:cNvSpPr txBox="1"/>
          <p:nvPr/>
        </p:nvSpPr>
        <p:spPr>
          <a:xfrm>
            <a:off x="930457" y="213511"/>
            <a:ext cx="53896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CAPM (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자본자산가격결정모델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DengXian" panose="02010600030101010101" pitchFamily="2" charset="-122"/>
            </a:endParaRPr>
          </a:p>
        </p:txBody>
      </p:sp>
      <p:sp>
        <p:nvSpPr>
          <p:cNvPr id="2" name="AutoShape 4" descr="Modern Portfolio Theory">
            <a:extLst>
              <a:ext uri="{FF2B5EF4-FFF2-40B4-BE49-F238E27FC236}">
                <a16:creationId xmlns:a16="http://schemas.microsoft.com/office/drawing/2014/main" id="{73AE419D-2F62-4D2D-BA58-70A9C0C77A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1927" y="3276599"/>
            <a:ext cx="4336473" cy="4336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CSongGB18030C-Light" panose="020A0304000101010101" pitchFamily="18" charset="-122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4A2145E-7A1E-49D5-8528-FCA5E3D22B52}"/>
              </a:ext>
            </a:extLst>
          </p:cNvPr>
          <p:cNvSpPr/>
          <p:nvPr/>
        </p:nvSpPr>
        <p:spPr>
          <a:xfrm>
            <a:off x="150931" y="1873635"/>
            <a:ext cx="5185839" cy="417803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합리적 투자자는 평균과 분산을 기준으로 포트폴리오를 선택한다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거래비용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세금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공매도제한 없다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투자자의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기대수익률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분산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공분산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대한 기대가 같다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무위험자산의 존재</a:t>
            </a: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6C0B692-4494-4897-9D79-ACABF89D7CA8}"/>
              </a:ext>
            </a:extLst>
          </p:cNvPr>
          <p:cNvSpPr/>
          <p:nvPr/>
        </p:nvSpPr>
        <p:spPr>
          <a:xfrm>
            <a:off x="955816" y="1378799"/>
            <a:ext cx="3576067" cy="78082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가정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9DF25E18-ACF5-4DCF-AFD6-4C8E5CF70C12}"/>
              </a:ext>
            </a:extLst>
          </p:cNvPr>
          <p:cNvSpPr/>
          <p:nvPr/>
        </p:nvSpPr>
        <p:spPr>
          <a:xfrm>
            <a:off x="5397792" y="1873634"/>
            <a:ext cx="5185839" cy="417802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자본자산의 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기대수익률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 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자산의 위험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에 따라 균형자본시장에서 어떻게 결정되는가</a:t>
            </a: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균형자본시장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모든 자본시장의 수요와 공급이 일치되도록 가격이 형성되는 상태</a:t>
            </a: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F0CAC5A-4402-4C4B-878F-8C9C3339A4F2}"/>
              </a:ext>
            </a:extLst>
          </p:cNvPr>
          <p:cNvSpPr/>
          <p:nvPr/>
        </p:nvSpPr>
        <p:spPr>
          <a:xfrm>
            <a:off x="6202677" y="1378799"/>
            <a:ext cx="3576067" cy="78082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CAPM</a:t>
            </a:r>
            <a:endParaRPr lang="ko-KR" altLang="en-US" sz="26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815B26-5449-43DA-ADFD-B5296035CE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2828" y="5587152"/>
            <a:ext cx="5307883" cy="71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6826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6 형태 1">
            <a:extLst>
              <a:ext uri="{FF2B5EF4-FFF2-40B4-BE49-F238E27FC236}">
                <a16:creationId xmlns:a16="http://schemas.microsoft.com/office/drawing/2014/main" id="{9DE97C16-76F5-41F8-9450-67011CE3AA98}"/>
              </a:ext>
            </a:extLst>
          </p:cNvPr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8" name="슬라이드 6 형태 2">
            <a:extLst>
              <a:ext uri="{FF2B5EF4-FFF2-40B4-BE49-F238E27FC236}">
                <a16:creationId xmlns:a16="http://schemas.microsoft.com/office/drawing/2014/main" id="{D7997C0A-5F6B-432E-B62B-8F477FA29AC2}"/>
              </a:ext>
            </a:extLst>
          </p:cNvPr>
          <p:cNvSpPr txBox="1"/>
          <p:nvPr/>
        </p:nvSpPr>
        <p:spPr>
          <a:xfrm>
            <a:off x="930457" y="213511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DengXian" panose="02010600030101010101" pitchFamily="2" charset="-122"/>
              </a:rPr>
              <a:t>CML &amp; SML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DengXian" panose="02010600030101010101" pitchFamily="2" charset="-122"/>
            </a:endParaRPr>
          </a:p>
        </p:txBody>
      </p:sp>
      <p:sp>
        <p:nvSpPr>
          <p:cNvPr id="2" name="AutoShape 4" descr="Modern Portfolio Theory">
            <a:extLst>
              <a:ext uri="{FF2B5EF4-FFF2-40B4-BE49-F238E27FC236}">
                <a16:creationId xmlns:a16="http://schemas.microsoft.com/office/drawing/2014/main" id="{73AE419D-2F62-4D2D-BA58-70A9C0C77A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1927" y="3276599"/>
            <a:ext cx="4336473" cy="4336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CSongGB18030C-Light" panose="020A0304000101010101" pitchFamily="18" charset="-122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C6C5597-2F7F-4EAB-A9E6-155129E72F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457" y="1123950"/>
            <a:ext cx="5391899" cy="378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9671BED6-ECD5-46C9-8846-D4F307E02BD9}"/>
              </a:ext>
            </a:extLst>
          </p:cNvPr>
          <p:cNvGrpSpPr/>
          <p:nvPr/>
        </p:nvGrpSpPr>
        <p:grpSpPr>
          <a:xfrm>
            <a:off x="930457" y="4905375"/>
            <a:ext cx="5813243" cy="1419225"/>
            <a:chOff x="844732" y="5019675"/>
            <a:chExt cx="6353175" cy="1713809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893BD8E-FD2C-4B8A-A16E-18D0AD09B2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8350" y="5019675"/>
              <a:ext cx="6143625" cy="102870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06691C60-4EB8-4C61-9C6D-CA7EEE5C76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4732" y="5828609"/>
              <a:ext cx="6353175" cy="9048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33980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6 형태 1">
            <a:extLst>
              <a:ext uri="{FF2B5EF4-FFF2-40B4-BE49-F238E27FC236}">
                <a16:creationId xmlns:a16="http://schemas.microsoft.com/office/drawing/2014/main" id="{9DE97C16-76F5-41F8-9450-67011CE3AA98}"/>
              </a:ext>
            </a:extLst>
          </p:cNvPr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8" name="슬라이드 6 형태 2">
            <a:extLst>
              <a:ext uri="{FF2B5EF4-FFF2-40B4-BE49-F238E27FC236}">
                <a16:creationId xmlns:a16="http://schemas.microsoft.com/office/drawing/2014/main" id="{D7997C0A-5F6B-432E-B62B-8F477FA29AC2}"/>
              </a:ext>
            </a:extLst>
          </p:cNvPr>
          <p:cNvSpPr txBox="1"/>
          <p:nvPr/>
        </p:nvSpPr>
        <p:spPr>
          <a:xfrm>
            <a:off x="930457" y="213511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DengXian" panose="02010600030101010101" pitchFamily="2" charset="-122"/>
              </a:rPr>
              <a:t>CML &amp; SML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DengXian" panose="02010600030101010101" pitchFamily="2" charset="-122"/>
            </a:endParaRPr>
          </a:p>
        </p:txBody>
      </p:sp>
      <p:sp>
        <p:nvSpPr>
          <p:cNvPr id="2" name="AutoShape 4" descr="Modern Portfolio Theory">
            <a:extLst>
              <a:ext uri="{FF2B5EF4-FFF2-40B4-BE49-F238E27FC236}">
                <a16:creationId xmlns:a16="http://schemas.microsoft.com/office/drawing/2014/main" id="{73AE419D-2F62-4D2D-BA58-70A9C0C77A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1927" y="3276599"/>
            <a:ext cx="4336473" cy="4336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CSongGB18030C-Light" panose="020A0304000101010101" pitchFamily="18" charset="-122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003FB11-1DDF-4892-B4EE-6A088B2BD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216" y="5777102"/>
            <a:ext cx="5545364" cy="603540"/>
          </a:xfrm>
          <a:prstGeom prst="rect">
            <a:avLst/>
          </a:prstGeom>
        </p:spPr>
      </p:pic>
      <p:sp>
        <p:nvSpPr>
          <p:cNvPr id="11" name="AutoShape 4" descr="https://cdn.wallstreetmojo.com/wp-content/uploads/2021/06/SML-Graph-Done.jpg.webp">
            <a:extLst>
              <a:ext uri="{FF2B5EF4-FFF2-40B4-BE49-F238E27FC236}">
                <a16:creationId xmlns:a16="http://schemas.microsoft.com/office/drawing/2014/main" id="{69F272E5-B894-4BE4-BCBE-FFBC8208F5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CSongGB18030C-Light" panose="020A0304000101010101" pitchFamily="18" charset="-122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31233BF-C01E-4D39-BF1F-420085E416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55" y="1157049"/>
            <a:ext cx="5876925" cy="4429125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7BB68C47-60E5-4FCD-B54B-61B1E3B4940E}"/>
              </a:ext>
            </a:extLst>
          </p:cNvPr>
          <p:cNvSpPr/>
          <p:nvPr/>
        </p:nvSpPr>
        <p:spPr>
          <a:xfrm>
            <a:off x="5144261" y="874061"/>
            <a:ext cx="4686925" cy="218020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시장수익률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5%</a:t>
            </a:r>
          </a:p>
          <a:p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시장수익률 분산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15%</a:t>
            </a:r>
          </a:p>
          <a:p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자산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표준편차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8%</a:t>
            </a:r>
          </a:p>
          <a:p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자산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 시장수익률 공분산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20%</a:t>
            </a:r>
          </a:p>
          <a:p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무위험수익률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2%</a:t>
            </a:r>
          </a:p>
        </p:txBody>
      </p:sp>
    </p:spTree>
    <p:extLst>
      <p:ext uri="{BB962C8B-B14F-4D97-AF65-F5344CB8AC3E}">
        <p14:creationId xmlns:p14="http://schemas.microsoft.com/office/powerpoint/2010/main" val="1208665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9BD7BC99-AEDC-43F7-924E-EF7D18A4052C}"/>
              </a:ext>
            </a:extLst>
          </p:cNvPr>
          <p:cNvSpPr/>
          <p:nvPr/>
        </p:nvSpPr>
        <p:spPr>
          <a:xfrm>
            <a:off x="1454093" y="4238672"/>
            <a:ext cx="6666807" cy="66834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균형상태 하 </a:t>
            </a:r>
            <a:r>
              <a:rPr lang="en-US" altLang="ko-KR" sz="20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</a:t>
            </a:r>
            <a:r>
              <a:rPr lang="ko-KR" altLang="en-US" sz="20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</a:t>
            </a:r>
            <a:r>
              <a:rPr lang="en-US" altLang="ko-KR" sz="20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RVAR</a:t>
            </a:r>
            <a:r>
              <a:rPr lang="ko-KR" altLang="en-US" sz="20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과 개별자산의 </a:t>
            </a:r>
            <a:r>
              <a:rPr lang="en-US" altLang="ko-KR" sz="20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RVAR</a:t>
            </a:r>
            <a:r>
              <a:rPr lang="ko-KR" altLang="en-US" sz="20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은 동일</a:t>
            </a:r>
          </a:p>
        </p:txBody>
      </p:sp>
      <p:sp>
        <p:nvSpPr>
          <p:cNvPr id="7" name="슬라이드 6 형태 1">
            <a:extLst>
              <a:ext uri="{FF2B5EF4-FFF2-40B4-BE49-F238E27FC236}">
                <a16:creationId xmlns:a16="http://schemas.microsoft.com/office/drawing/2014/main" id="{9DE97C16-76F5-41F8-9450-67011CE3AA98}"/>
              </a:ext>
            </a:extLst>
          </p:cNvPr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8" name="슬라이드 6 형태 2">
            <a:extLst>
              <a:ext uri="{FF2B5EF4-FFF2-40B4-BE49-F238E27FC236}">
                <a16:creationId xmlns:a16="http://schemas.microsoft.com/office/drawing/2014/main" id="{D7997C0A-5F6B-432E-B62B-8F477FA29AC2}"/>
              </a:ext>
            </a:extLst>
          </p:cNvPr>
          <p:cNvSpPr txBox="1"/>
          <p:nvPr/>
        </p:nvSpPr>
        <p:spPr>
          <a:xfrm>
            <a:off x="930457" y="213511"/>
            <a:ext cx="2284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DengXian" panose="02010600030101010101" pitchFamily="2" charset="-122"/>
              </a:rPr>
              <a:t>CML &amp; SML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DengXian" panose="02010600030101010101" pitchFamily="2" charset="-122"/>
            </a:endParaRPr>
          </a:p>
        </p:txBody>
      </p:sp>
      <p:sp>
        <p:nvSpPr>
          <p:cNvPr id="2" name="AutoShape 4" descr="Modern Portfolio Theory">
            <a:extLst>
              <a:ext uri="{FF2B5EF4-FFF2-40B4-BE49-F238E27FC236}">
                <a16:creationId xmlns:a16="http://schemas.microsoft.com/office/drawing/2014/main" id="{73AE419D-2F62-4D2D-BA58-70A9C0C77A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1927" y="3276599"/>
            <a:ext cx="4336473" cy="4336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CSongGB18030C-Light" panose="020A0304000101010101" pitchFamily="18" charset="-122"/>
            </a:endParaRPr>
          </a:p>
        </p:txBody>
      </p:sp>
      <p:sp>
        <p:nvSpPr>
          <p:cNvPr id="11" name="AutoShape 4" descr="https://cdn.wallstreetmojo.com/wp-content/uploads/2021/06/SML-Graph-Done.jpg.webp">
            <a:extLst>
              <a:ext uri="{FF2B5EF4-FFF2-40B4-BE49-F238E27FC236}">
                <a16:creationId xmlns:a16="http://schemas.microsoft.com/office/drawing/2014/main" id="{69F272E5-B894-4BE4-BCBE-FFBC8208F5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CSongGB18030C-Light" panose="020A0304000101010101" pitchFamily="18" charset="-122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0C31A1E3-03B4-4BDC-839E-74BF1F349B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922273"/>
              </p:ext>
            </p:extLst>
          </p:nvPr>
        </p:nvGraphicFramePr>
        <p:xfrm>
          <a:off x="930457" y="1113905"/>
          <a:ext cx="7714080" cy="2594074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57040">
                  <a:extLst>
                    <a:ext uri="{9D8B030D-6E8A-4147-A177-3AD203B41FA5}">
                      <a16:colId xmlns:a16="http://schemas.microsoft.com/office/drawing/2014/main" val="1630944611"/>
                    </a:ext>
                  </a:extLst>
                </a:gridCol>
                <a:gridCol w="3857040">
                  <a:extLst>
                    <a:ext uri="{9D8B030D-6E8A-4147-A177-3AD203B41FA5}">
                      <a16:colId xmlns:a16="http://schemas.microsoft.com/office/drawing/2014/main" val="2633308749"/>
                    </a:ext>
                  </a:extLst>
                </a:gridCol>
              </a:tblGrid>
              <a:tr h="6046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자본시장선</a:t>
                      </a:r>
                      <a:r>
                        <a:rPr lang="en-US" altLang="ko-KR" sz="2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(CML)</a:t>
                      </a:r>
                      <a:endParaRPr lang="ko-KR" altLang="en-US" sz="2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증권시장선</a:t>
                      </a:r>
                      <a:r>
                        <a:rPr lang="en-US" altLang="ko-KR" sz="2200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(SML)</a:t>
                      </a:r>
                      <a:endParaRPr lang="ko-KR" altLang="en-US" sz="2200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4130690"/>
                  </a:ext>
                </a:extLst>
              </a:tr>
              <a:tr h="62352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기대수익률과 표준편차</a:t>
                      </a:r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총 위험</a:t>
                      </a:r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2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기대수익률과 베타</a:t>
                      </a:r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(</a:t>
                      </a:r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체계적 위험</a:t>
                      </a:r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endParaRPr lang="ko-KR" altLang="en-US" sz="2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0630229"/>
                  </a:ext>
                </a:extLst>
              </a:tr>
              <a:tr h="6118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완전히 </a:t>
                      </a:r>
                      <a:r>
                        <a:rPr lang="ko-KR" altLang="en-US" sz="22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분산투자된</a:t>
                      </a:r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</a:t>
                      </a:r>
                      <a:endParaRPr lang="en-US" altLang="ko-KR" sz="22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효율적 포트폴리오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개별증권 모두 포함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4902753"/>
                  </a:ext>
                </a:extLst>
              </a:tr>
              <a:tr h="60388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M(</a:t>
                      </a:r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시장 포트폴리오</a:t>
                      </a:r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)</a:t>
                      </a:r>
                      <a:r>
                        <a:rPr lang="ko-KR" altLang="en-US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에 투자한다면 </a:t>
                      </a:r>
                      <a:r>
                        <a:rPr lang="en-US" altLang="ko-KR" sz="22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CML=SML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1024025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C455C34F-E6B4-4114-876D-DFAF0F50C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470" y="5033594"/>
            <a:ext cx="5494530" cy="1420999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9B44580-9963-431E-8DD4-78E73859552F}"/>
              </a:ext>
            </a:extLst>
          </p:cNvPr>
          <p:cNvSpPr/>
          <p:nvPr/>
        </p:nvSpPr>
        <p:spPr>
          <a:xfrm>
            <a:off x="334052" y="4115936"/>
            <a:ext cx="1642966" cy="584775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SML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</a:t>
            </a:r>
          </a:p>
        </p:txBody>
      </p:sp>
    </p:spTree>
    <p:extLst>
      <p:ext uri="{BB962C8B-B14F-4D97-AF65-F5344CB8AC3E}">
        <p14:creationId xmlns:p14="http://schemas.microsoft.com/office/powerpoint/2010/main" val="1172171653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6 형태 1">
            <a:extLst>
              <a:ext uri="{FF2B5EF4-FFF2-40B4-BE49-F238E27FC236}">
                <a16:creationId xmlns:a16="http://schemas.microsoft.com/office/drawing/2014/main" id="{9DE97C16-76F5-41F8-9450-67011CE3AA98}"/>
              </a:ext>
            </a:extLst>
          </p:cNvPr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8" name="슬라이드 6 형태 2">
            <a:extLst>
              <a:ext uri="{FF2B5EF4-FFF2-40B4-BE49-F238E27FC236}">
                <a16:creationId xmlns:a16="http://schemas.microsoft.com/office/drawing/2014/main" id="{D7997C0A-5F6B-432E-B62B-8F477FA29AC2}"/>
              </a:ext>
            </a:extLst>
          </p:cNvPr>
          <p:cNvSpPr txBox="1"/>
          <p:nvPr/>
        </p:nvSpPr>
        <p:spPr>
          <a:xfrm>
            <a:off x="930457" y="213511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다팩터모델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DengXian" panose="02010600030101010101" pitchFamily="2" charset="-122"/>
            </a:endParaRPr>
          </a:p>
        </p:txBody>
      </p:sp>
      <p:sp>
        <p:nvSpPr>
          <p:cNvPr id="2" name="AutoShape 4" descr="Modern Portfolio Theory">
            <a:extLst>
              <a:ext uri="{FF2B5EF4-FFF2-40B4-BE49-F238E27FC236}">
                <a16:creationId xmlns:a16="http://schemas.microsoft.com/office/drawing/2014/main" id="{73AE419D-2F62-4D2D-BA58-70A9C0C77AA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11927" y="3276599"/>
            <a:ext cx="4336473" cy="4336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CSongGB18030C-Light" panose="020A0304000101010101" pitchFamily="18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0ECEBF-5782-4ADE-B318-10FB61004C1F}"/>
              </a:ext>
            </a:extLst>
          </p:cNvPr>
          <p:cNvSpPr txBox="1"/>
          <p:nvPr/>
        </p:nvSpPr>
        <p:spPr>
          <a:xfrm>
            <a:off x="399143" y="1629295"/>
            <a:ext cx="86617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CAPM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 자산수익률은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400" b="1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시장수익률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＂에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의해 결정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과연 ＂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시장수익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률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”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 </a:t>
            </a:r>
            <a:r>
              <a:rPr lang="ko-KR" altLang="en-US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유일한 요인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일까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7A2CB6D-1826-4251-A734-3E7C4073E08C}"/>
              </a:ext>
            </a:extLst>
          </p:cNvPr>
          <p:cNvSpPr/>
          <p:nvPr/>
        </p:nvSpPr>
        <p:spPr>
          <a:xfrm>
            <a:off x="399143" y="3197367"/>
            <a:ext cx="199198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"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beta as the sole variable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 </a:t>
            </a:r>
          </a:p>
          <a:p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     explaining returns on stocks is </a:t>
            </a:r>
            <a:r>
              <a:rPr lang="en-US" altLang="ko-KR" sz="24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dead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."</a:t>
            </a:r>
            <a:endParaRPr lang="ko-KR" altLang="en-US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2AA0F1-1226-4460-8D81-F8E66CE9D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18" y="5302990"/>
            <a:ext cx="5181601" cy="103545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276164F-86DA-4ED3-AFC6-E5E8191DA1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143" y="4315218"/>
            <a:ext cx="5181600" cy="676275"/>
          </a:xfrm>
          <a:prstGeom prst="rect">
            <a:avLst/>
          </a:prstGeom>
        </p:spPr>
      </p:pic>
      <p:sp>
        <p:nvSpPr>
          <p:cNvPr id="10" name="화살표: 왼쪽으로 구부러짐 9">
            <a:extLst>
              <a:ext uri="{FF2B5EF4-FFF2-40B4-BE49-F238E27FC236}">
                <a16:creationId xmlns:a16="http://schemas.microsoft.com/office/drawing/2014/main" id="{CEFBD3F7-BEDA-4B9C-8B9C-2FD9AD420F18}"/>
              </a:ext>
            </a:extLst>
          </p:cNvPr>
          <p:cNvSpPr/>
          <p:nvPr/>
        </p:nvSpPr>
        <p:spPr>
          <a:xfrm>
            <a:off x="5627319" y="4534854"/>
            <a:ext cx="566650" cy="1496291"/>
          </a:xfrm>
          <a:prstGeom prst="curvedLeftArrow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546217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6 형태 1">
            <a:extLst>
              <a:ext uri="{FF2B5EF4-FFF2-40B4-BE49-F238E27FC236}">
                <a16:creationId xmlns:a16="http://schemas.microsoft.com/office/drawing/2014/main" id="{9DE97C16-76F5-41F8-9450-67011CE3AA98}"/>
              </a:ext>
            </a:extLst>
          </p:cNvPr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苹方 中等" panose="020B0400000000000000" pitchFamily="34" charset="-122"/>
            </a:endParaRPr>
          </a:p>
        </p:txBody>
      </p:sp>
      <p:sp>
        <p:nvSpPr>
          <p:cNvPr id="8" name="슬라이드 6 형태 2">
            <a:extLst>
              <a:ext uri="{FF2B5EF4-FFF2-40B4-BE49-F238E27FC236}">
                <a16:creationId xmlns:a16="http://schemas.microsoft.com/office/drawing/2014/main" id="{D7997C0A-5F6B-432E-B62B-8F477FA29AC2}"/>
              </a:ext>
            </a:extLst>
          </p:cNvPr>
          <p:cNvSpPr txBox="1"/>
          <p:nvPr/>
        </p:nvSpPr>
        <p:spPr>
          <a:xfrm>
            <a:off x="930457" y="213511"/>
            <a:ext cx="47675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DengXian" panose="02010600030101010101" pitchFamily="2" charset="-122"/>
              </a:rPr>
              <a:t>Fama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DengXian" panose="02010600030101010101" pitchFamily="2" charset="-122"/>
              </a:rPr>
              <a:t>-French 3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苹方 粗体" panose="020B0600000000000000" pitchFamily="34" charset="-122"/>
              </a:rPr>
              <a:t>요인 모형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DengXian" panose="02010600030101010101" pitchFamily="2" charset="-122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17C190A-A6EF-40F1-8E57-EC9AFF92E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65266" y="904879"/>
            <a:ext cx="7172325" cy="398145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E29215E-7462-4FA5-9879-F1F9288FE1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2298" y="1143004"/>
            <a:ext cx="5057775" cy="3743325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09EDACE-11E5-4CB5-BF5E-944FEBBC94B7}"/>
              </a:ext>
            </a:extLst>
          </p:cNvPr>
          <p:cNvSpPr/>
          <p:nvPr/>
        </p:nvSpPr>
        <p:spPr>
          <a:xfrm>
            <a:off x="399143" y="5020887"/>
            <a:ext cx="7597569" cy="162360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1963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년부터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1990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년까지 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9,500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개의 종목의 주가 추이를 분석</a:t>
            </a:r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en-US" altLang="ko-KR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"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베타는 유일한 </a:t>
            </a:r>
            <a:r>
              <a: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Risk factor</a:t>
            </a:r>
            <a:r>
              <a:rPr lang="ko-KR" altLang="en-US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 아니다</a:t>
            </a:r>
            <a:r>
              <a:rPr lang="en-US" altLang="ko-KR" sz="2200" b="1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 </a:t>
            </a:r>
          </a:p>
          <a:p>
            <a:pPr algn="ctr"/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즉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베타로 수익률을 예측하기는 어렵다</a:t>
            </a:r>
            <a:r>
              <a:rPr lang="en-US" altLang="ko-KR" sz="22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22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8061849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 - 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 -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85000"/>
            <a:lumOff val="15000"/>
          </a:schemeClr>
        </a:solidFill>
        <a:ln>
          <a:noFill/>
        </a:ln>
      </a:spPr>
      <a:bodyPr rtlCol="0" anchor="ctr"/>
      <a:lstStyle>
        <a:defPPr algn="ctr">
          <a:defRPr dirty="0" smtClean="0">
            <a:latin typeface="苹方 中等" panose="020B0400000000000000" pitchFamily="34" charset="-122"/>
            <a:ea typeface="苹方 中等" panose="020B0400000000000000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800" dirty="0" smtClean="0">
            <a:latin typeface="苹方 中等" panose="020B0400000000000000" pitchFamily="34" charset="-122"/>
            <a:ea typeface="苹方 中等" panose="020B04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960</TotalTime>
  <Words>411</Words>
  <Application>Microsoft Office PowerPoint</Application>
  <PresentationFormat>와이드스크린</PresentationFormat>
  <Paragraphs>93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HeadingPairs>
  <TitlesOfParts>
    <vt:vector size="21" baseType="lpstr">
      <vt:lpstr>苹方 中等</vt:lpstr>
      <vt:lpstr>맑은 고딕</vt:lpstr>
      <vt:lpstr>苹方 粗体</vt:lpstr>
      <vt:lpstr>CSongGB18030C-Light</vt:lpstr>
      <vt:lpstr>나눔스퀘어</vt:lpstr>
      <vt:lpstr>DengXian</vt:lpstr>
      <vt:lpstr>나눔스퀘어라운드 Regular</vt:lpstr>
      <vt:lpstr>Times New Roman</vt:lpstr>
      <vt:lpstr>Arial</vt:lpstr>
      <vt:lpstr>office 테마 - 1</vt:lpstr>
      <vt:lpstr>office 테마 - 2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>(주)콘텐츠테이크아웃</Manager>
  <Company>(주)콘텐츠테이크아웃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(주)콘텐츠테이크아웃</dc:title>
  <dc:subject>(주)콘텐츠테이크아웃</dc:subject>
  <dc:creator>(주)콘텐츠테이크아웃</dc:creator>
  <cp:keywords>(주)콘텐츠테이크아웃</cp:keywords>
  <dc:description>V51V55V33Ab168Ab169Aa87Aa87Aa87Aa87Aa33Aa33Aa33Aa33Aa56V33Aa56Ab169Ab169V55Ab169V33Aa56Ab169JVAaJVAaAaAdVAaJVAaAbAbAbAbAbAbAbAbAa162VAaAaRAaVAaJAaVAaJAaVAaJVAaAaRAa54Aa54Aa55Aa55V165V165V165V165JJJJJVAaVAaAa126Aa126Aa126Aa126V165V165V165V165L116L118JJJJAyAa95Aa95AaAzAaAaAaVAaV55Ab169V33Aa56Ab169AaJJJAaJAaAaAaAaAaAaAaAaJAaAgAa95Aa163R33VAaAaAa162V33Aa95R55Aa54Aa162Aa95Aa95V95V95V54Aa95Ah51Az54RAa95Aa95Aa95VAaR33R33R33Ay33Ay33Ay33Aa87Aa86Aa95Aa95V33V33V33Aa54R54Aa95Aa54Aa95V33R53R58R55V55Ab169V33Aa56Ab169V33V33Aa95Aa95R55R54V33Aa56V33Aa95V33Aa95AbJJJAbJV54Aa56Aa95Aa95V33V33Aa126Aa95Aa95V33R54Aa117Aa51V33Aa95Aa95Aa95Aa95R55R55R55R55Aa118V55Ab169V33Aa56Ab169Aa95Aa95Aa95V33V33V33L33L33V33V33V33V33Aa56Aa51V33V55V55V55V55L162D162Aa95AaVAaAa95V169V33V33V33Aa95Aa95Aa95V33D33D33D33AaRV51V33Ab168Aa55QAaVAaVVAaAaAaAaAaLAaVQQAaVAaVAaAaAaAaLAaAaAaVAcAaAaAaAaL</dc:description>
  <cp:lastModifiedBy>Hobin</cp:lastModifiedBy>
  <cp:revision>77</cp:revision>
  <dcterms:created xsi:type="dcterms:W3CDTF">2019-08-20T09:53:04Z</dcterms:created>
  <dcterms:modified xsi:type="dcterms:W3CDTF">2021-08-19T02:37:19Z</dcterms:modified>
  <cp:category>(주)콘텐츠테이크아웃</cp:category>
  <cp:contentStatus>(주)콘텐츠테이크아웃</cp:contentStatus>
  <dc:language>한국어, 영어</dc:language>
  <cp:version>2010이상 버전에 최적화</cp:version>
</cp:coreProperties>
</file>

<file path=docProps/thumbnail.jpeg>
</file>